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5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3023" y="502809"/>
            <a:ext cx="537273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40595" y="3818335"/>
            <a:ext cx="4062809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376" y="0"/>
            <a:ext cx="686521" cy="192528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8683" y="0"/>
            <a:ext cx="278951" cy="128481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2895" y="0"/>
            <a:ext cx="534953" cy="104205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9406" y="0"/>
            <a:ext cx="192232" cy="1270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63884" y="5079839"/>
            <a:ext cx="59299" cy="6364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77084" y="4608590"/>
            <a:ext cx="59299" cy="53489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99134" y="4805215"/>
            <a:ext cx="54924" cy="33827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55260" y="4690990"/>
            <a:ext cx="54924" cy="45249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68535" y="4521790"/>
            <a:ext cx="54924" cy="62169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72960" y="4205491"/>
            <a:ext cx="54924" cy="937998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76310" y="4974414"/>
            <a:ext cx="59299" cy="16907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21134" y="4370216"/>
            <a:ext cx="59299" cy="77327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44582" y="4521790"/>
            <a:ext cx="59299" cy="621698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357782" y="4777790"/>
            <a:ext cx="59299" cy="36569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71057" y="4416340"/>
            <a:ext cx="59299" cy="727148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61158" y="5011764"/>
            <a:ext cx="59299" cy="131724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87608" y="4682215"/>
            <a:ext cx="59299" cy="461274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899758" y="5079839"/>
            <a:ext cx="59324" cy="636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66745" y="1220651"/>
            <a:ext cx="2801620" cy="3061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35385" y="1220651"/>
            <a:ext cx="2882265" cy="3061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" y="3956617"/>
            <a:ext cx="2922095" cy="89479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8683" y="344864"/>
            <a:ext cx="845298" cy="6823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72111" y="334759"/>
            <a:ext cx="2471869" cy="9478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06132" y="249577"/>
            <a:ext cx="6131734" cy="345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3023" y="1275820"/>
            <a:ext cx="6574155" cy="2366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F9F9F9"/>
                </a:solidFill>
                <a:latin typeface="Liberation Sans Narrow"/>
                <a:cs typeface="Liberation Sans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hyperlink" Target="https://github.com/ameen-al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hyperlink" Target="https://github.com/panaverse/learn-typescript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hyperlink" Target="https://github.com/panaverse/learn-typescript/tree/master/step00_helloworld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hyperlink" Target="https://github.com/panaverse/learn-typescript/blob/master/step00_helloworld/app.ts" TargetMode="Externa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0.jpg"/><Relationship Id="rId4" Type="http://schemas.openxmlformats.org/officeDocument/2006/relationships/image" Target="../media/image2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4.jpg"/><Relationship Id="rId4" Type="http://schemas.openxmlformats.org/officeDocument/2006/relationships/image" Target="../media/image2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8.jpg"/><Relationship Id="rId4" Type="http://schemas.openxmlformats.org/officeDocument/2006/relationships/image" Target="../media/image2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hyperlink" Target="https://www.cs.mtsu.edu/~xyang/2170/computerLanguages.html" TargetMode="Externa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2.jpg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hyperlink" Target="https://github.com/panaverse/learn-typescript/blob/master/NODE_PROJECTS/getting-started-exercises.md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hyperlink" Target="https://github.com/panaverse/learn-typescript/blob/master/NODE_PROJECTS/getting-started-exercises.md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hyperlink" Target="https://github.com/panaverse/learn-typescript/tree/master/NODE_PROJECTS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hyperlink" Target="https://github.com/panaverse/learn-typescript/tree/master/NODE_PROJECTS" TargetMode="Externa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jpg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hyperlink" Target="https://www.typescriptlang.org/docs/" TargetMode="Externa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226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hyperlink" Target="https://github.com/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hyperlink" Target="https://youtube.com/ameenalamofficial" TargetMode="External"/><Relationship Id="rId3" Type="http://schemas.openxmlformats.org/officeDocument/2006/relationships/image" Target="../media/image227.png"/><Relationship Id="rId21" Type="http://schemas.openxmlformats.org/officeDocument/2006/relationships/image" Target="../media/image244.png"/><Relationship Id="rId7" Type="http://schemas.openxmlformats.org/officeDocument/2006/relationships/image" Target="../media/image231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5.png"/><Relationship Id="rId2" Type="http://schemas.openxmlformats.org/officeDocument/2006/relationships/hyperlink" Target="https://github.com/ameen-alam" TargetMode="External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4.png"/><Relationship Id="rId24" Type="http://schemas.openxmlformats.org/officeDocument/2006/relationships/hyperlink" Target="https://www.linkedin.com/in/ameen-alam" TargetMode="External"/><Relationship Id="rId5" Type="http://schemas.openxmlformats.org/officeDocument/2006/relationships/image" Target="../media/image229.png"/><Relationship Id="rId15" Type="http://schemas.openxmlformats.org/officeDocument/2006/relationships/image" Target="../media/image238.png"/><Relationship Id="rId23" Type="http://schemas.openxmlformats.org/officeDocument/2006/relationships/hyperlink" Target="https://instagram.com/sheikhameenalam" TargetMode="External"/><Relationship Id="rId10" Type="http://schemas.openxmlformats.org/officeDocument/2006/relationships/hyperlink" Target="https://www.facebook.com/SheikhAmeenAlam" TargetMode="External"/><Relationship Id="rId19" Type="http://schemas.openxmlformats.org/officeDocument/2006/relationships/image" Target="../media/image242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7.png"/><Relationship Id="rId22" Type="http://schemas.openxmlformats.org/officeDocument/2006/relationships/image" Target="../media/image49.jpg"/><Relationship Id="rId27" Type="http://schemas.openxmlformats.org/officeDocument/2006/relationships/hyperlink" Target="https://linktr.ee/ameenala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hyperlink" Target="https://developer.mozilla.org/en-US/docs/Learn/JavaScript/First_steps/What_is_JavaScript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forbestechcouncil/2022/12/28/what-your-software-partner-should-know-the-top-programming-languages-of-2023/?sh=621bcec7182b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hyperlink" Target="https://stackshare.io/typescript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s://youtube.com/ameenalamofficial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hyperlink" Target="https://instagram.com/sheikhameenalam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hyperlink" Target="https://www.linkedin.com/in/ameen-alam" TargetMode="External"/><Relationship Id="rId5" Type="http://schemas.openxmlformats.org/officeDocument/2006/relationships/image" Target="../media/image44.png"/><Relationship Id="rId10" Type="http://schemas.openxmlformats.org/officeDocument/2006/relationships/hyperlink" Target="https://www.facebook.com/SheikhAmeenAlam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4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hyperlink" Target="https://javascript.plainenglish.io/how-to-be-successful-as-a-self-taught-developer-d42482bd7fd8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hyperlink" Target="https://www.studytonight.com/post/typescript-vs-javascript-which-is-better-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hyperlink" Target="https://www.clickittech.com/developer/why-use-typescript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hyperlink" Target="https://elboudali.com/blog/2022/how-to-setup-next-js-with-typescript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3.jpg"/><Relationship Id="rId2" Type="http://schemas.openxmlformats.org/officeDocument/2006/relationships/image" Target="../media/image1.png"/><Relationship Id="rId16" Type="http://schemas.openxmlformats.org/officeDocument/2006/relationships/hyperlink" Target="https://youtu.be/FjwjpPFNRO8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hyperlink" Target="https://www.linkedin.com/in/ziaukhan/" TargetMode="External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65.jp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hyperlink" Target="https://www.typescriptlang.org/download" TargetMode="External"/><Relationship Id="rId17" Type="http://schemas.openxmlformats.org/officeDocument/2006/relationships/image" Target="../media/image167.jpg"/><Relationship Id="rId2" Type="http://schemas.openxmlformats.org/officeDocument/2006/relationships/image" Target="../media/image57.png"/><Relationship Id="rId16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64.png"/><Relationship Id="rId5" Type="http://schemas.openxmlformats.org/officeDocument/2006/relationships/image" Target="../media/image60.png"/><Relationship Id="rId15" Type="http://schemas.openxmlformats.org/officeDocument/2006/relationships/image" Target="../media/image166.png"/><Relationship Id="rId10" Type="http://schemas.openxmlformats.org/officeDocument/2006/relationships/hyperlink" Target="https://nodejs.org/en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hyperlink" Target="https://code.visualstudio.com/download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68.jp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hyperlink" Target="https://nodejs.org/e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5.png"/><Relationship Id="rId7" Type="http://schemas.openxmlformats.org/officeDocument/2006/relationships/hyperlink" Target="https://www.amazon.com/Essential-TypeScript-Third-Adam-Freeman/dp/1633437310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hyperlink" Target="mailto:typescript@5.0.2" TargetMode="External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hyperlink" Target="https://www.typescriptlang.org/download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hyperlink" Target="https://github.com/panaverse/learn-typescript/blob/master/NODE_PROJECTS/getting-started-exercises.md" TargetMode="External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hyperlink" Target="https://github.com/panaverse/learn-typescript/tree/master/step00_helloworld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image" Target="../media/image1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31" Type="http://schemas.openxmlformats.org/officeDocument/2006/relationships/image" Target="../media/image113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8.jpg"/><Relationship Id="rId4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9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00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g"/><Relationship Id="rId3" Type="http://schemas.openxmlformats.org/officeDocument/2006/relationships/image" Target="../media/image1.png"/><Relationship Id="rId7" Type="http://schemas.openxmlformats.org/officeDocument/2006/relationships/image" Target="../media/image204.png"/><Relationship Id="rId2" Type="http://schemas.openxmlformats.org/officeDocument/2006/relationships/hyperlink" Target="http://www.youtube.com/watch?v=1CB_1M3249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hyperlink" Target="https://github.com/panaverse/learn-typescript" TargetMode="External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hyperlink" Target="https://github.com/panaverse/learn-typescript/tree/master/step00_helloworld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206.jp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hyperlink" Target="https://github.com/panave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8369" y="4444740"/>
            <a:ext cx="228574" cy="6987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8668" y="4235091"/>
            <a:ext cx="65099" cy="90839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45473" y="3635242"/>
            <a:ext cx="487680" cy="1508760"/>
            <a:chOff x="945473" y="3635242"/>
            <a:chExt cx="487680" cy="150876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473" y="3635242"/>
              <a:ext cx="388724" cy="1477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7272" y="4074916"/>
              <a:ext cx="65299" cy="106857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91722" y="3861942"/>
            <a:ext cx="260350" cy="1282065"/>
            <a:chOff x="1491722" y="3861942"/>
            <a:chExt cx="260350" cy="128206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1722" y="3861942"/>
              <a:ext cx="65099" cy="12815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471" y="4444741"/>
              <a:ext cx="65074" cy="6987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6596" y="4279441"/>
              <a:ext cx="65099" cy="8640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04246" y="4020491"/>
            <a:ext cx="65099" cy="11229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62796" y="4783990"/>
            <a:ext cx="65099" cy="359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03670" y="4397916"/>
            <a:ext cx="65299" cy="74557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233445" y="3964216"/>
            <a:ext cx="568325" cy="1179830"/>
            <a:chOff x="2233445" y="3964216"/>
            <a:chExt cx="568325" cy="1179830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33445" y="4603265"/>
              <a:ext cx="65299" cy="54022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32420" y="3964216"/>
              <a:ext cx="469024" cy="117927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952793" y="4524840"/>
            <a:ext cx="239395" cy="619125"/>
            <a:chOff x="2952793" y="4524840"/>
            <a:chExt cx="239395" cy="619125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52793" y="4743115"/>
              <a:ext cx="65099" cy="4003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31243" y="4524840"/>
              <a:ext cx="65299" cy="6186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26718" y="4640865"/>
              <a:ext cx="65299" cy="502623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11967" y="4855665"/>
            <a:ext cx="65099" cy="2878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915436" y="-12"/>
            <a:ext cx="1548521" cy="33242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32813" y="4310491"/>
            <a:ext cx="3611242" cy="298074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86248" y="956709"/>
            <a:ext cx="49320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130" dirty="0"/>
              <a:t>TypeScript</a:t>
            </a:r>
            <a:r>
              <a:rPr sz="5000" spc="50" dirty="0"/>
              <a:t> </a:t>
            </a:r>
            <a:r>
              <a:rPr sz="5000" spc="150" dirty="0"/>
              <a:t>Mastery</a:t>
            </a:r>
            <a:endParaRPr sz="5000"/>
          </a:p>
        </p:txBody>
      </p:sp>
      <p:sp>
        <p:nvSpPr>
          <p:cNvPr id="25" name="object 25"/>
          <p:cNvSpPr txBox="1"/>
          <p:nvPr/>
        </p:nvSpPr>
        <p:spPr>
          <a:xfrm>
            <a:off x="768467" y="2662470"/>
            <a:ext cx="5414645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Step-</a:t>
            </a:r>
            <a:r>
              <a:rPr sz="3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by-</a:t>
            </a:r>
            <a:r>
              <a:rPr sz="3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Step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Learning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Experience</a:t>
            </a:r>
            <a:endParaRPr sz="3000" dirty="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3105"/>
              </a:spcBef>
            </a:pPr>
            <a:r>
              <a:rPr sz="1600" spc="75" dirty="0">
                <a:solidFill>
                  <a:srgbClr val="F9F9F9"/>
                </a:solidFill>
                <a:latin typeface="Liberation Sans Narrow"/>
                <a:cs typeface="Liberation Sans Narrow"/>
                <a:hlinkClick r:id="rId20"/>
              </a:rPr>
              <a:t>Presented</a:t>
            </a:r>
            <a:r>
              <a:rPr sz="1600" spc="30" dirty="0">
                <a:solidFill>
                  <a:srgbClr val="F9F9F9"/>
                </a:solidFill>
                <a:latin typeface="Liberation Sans Narrow"/>
                <a:cs typeface="Liberation Sans Narrow"/>
                <a:hlinkClick r:id="rId20"/>
              </a:rPr>
              <a:t> </a:t>
            </a:r>
            <a:r>
              <a:rPr sz="1600" spc="90" dirty="0">
                <a:solidFill>
                  <a:srgbClr val="F9F9F9"/>
                </a:solidFill>
                <a:latin typeface="Liberation Sans Narrow"/>
                <a:cs typeface="Liberation Sans Narrow"/>
                <a:hlinkClick r:id="rId20"/>
              </a:rPr>
              <a:t>by</a:t>
            </a:r>
            <a:r>
              <a:rPr sz="1600" spc="30" dirty="0">
                <a:solidFill>
                  <a:srgbClr val="F9F9F9"/>
                </a:solidFill>
                <a:latin typeface="Liberation Sans Narrow"/>
                <a:cs typeface="Liberation Sans Narrow"/>
                <a:hlinkClick r:id="rId20"/>
              </a:rPr>
              <a:t> </a:t>
            </a:r>
            <a:r>
              <a:rPr sz="1600" dirty="0">
                <a:solidFill>
                  <a:srgbClr val="F9F9F9"/>
                </a:solidFill>
                <a:latin typeface="Liberation Sans Narrow"/>
                <a:cs typeface="Liberation Sans Narrow"/>
                <a:hlinkClick r:id="rId20"/>
              </a:rPr>
              <a:t>Sir</a:t>
            </a:r>
            <a:r>
              <a:rPr sz="1600" spc="35" dirty="0">
                <a:solidFill>
                  <a:srgbClr val="F9F9F9"/>
                </a:solidFill>
                <a:latin typeface="Liberation Sans Narrow"/>
                <a:cs typeface="Liberation Sans Narrow"/>
                <a:hlinkClick r:id="rId20"/>
              </a:rPr>
              <a:t> </a:t>
            </a:r>
            <a:r>
              <a:rPr sz="1600" spc="114" dirty="0">
                <a:solidFill>
                  <a:srgbClr val="F9F9F9"/>
                </a:solidFill>
                <a:latin typeface="Liberation Sans Narrow"/>
                <a:cs typeface="Liberation Sans Narrow"/>
                <a:hlinkClick r:id="rId20"/>
              </a:rPr>
              <a:t>Ameen</a:t>
            </a:r>
            <a:r>
              <a:rPr sz="1600" spc="30" dirty="0">
                <a:solidFill>
                  <a:srgbClr val="F9F9F9"/>
                </a:solidFill>
                <a:latin typeface="Liberation Sans Narrow"/>
                <a:cs typeface="Liberation Sans Narrow"/>
                <a:hlinkClick r:id="rId20"/>
              </a:rPr>
              <a:t> </a:t>
            </a:r>
            <a:r>
              <a:rPr sz="1600" spc="90" dirty="0">
                <a:solidFill>
                  <a:srgbClr val="F9F9F9"/>
                </a:solidFill>
                <a:latin typeface="Liberation Sans Narrow"/>
                <a:cs typeface="Liberation Sans Narrow"/>
                <a:hlinkClick r:id="rId20"/>
              </a:rPr>
              <a:t>Alam</a:t>
            </a:r>
            <a:endParaRPr sz="1600" dirty="0">
              <a:latin typeface="Liberation Sans Narrow"/>
              <a:cs typeface="Liberation Sans Narro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524922" y="3761454"/>
            <a:ext cx="102235" cy="396875"/>
            <a:chOff x="7524922" y="3761454"/>
            <a:chExt cx="102235" cy="396875"/>
          </a:xfrm>
        </p:grpSpPr>
        <p:sp>
          <p:nvSpPr>
            <p:cNvPr id="27" name="object 27"/>
            <p:cNvSpPr/>
            <p:nvPr/>
          </p:nvSpPr>
          <p:spPr>
            <a:xfrm>
              <a:off x="7529684" y="3766217"/>
              <a:ext cx="92710" cy="387350"/>
            </a:xfrm>
            <a:custGeom>
              <a:avLst/>
              <a:gdLst/>
              <a:ahLst/>
              <a:cxnLst/>
              <a:rect l="l" t="t" r="r" b="b"/>
              <a:pathLst>
                <a:path w="92709" h="387350">
                  <a:moveTo>
                    <a:pt x="92624" y="386899"/>
                  </a:moveTo>
                  <a:lnTo>
                    <a:pt x="54079" y="377639"/>
                  </a:lnTo>
                  <a:lnTo>
                    <a:pt x="17440" y="344116"/>
                  </a:lnTo>
                  <a:lnTo>
                    <a:pt x="2809" y="305905"/>
                  </a:lnTo>
                  <a:lnTo>
                    <a:pt x="0" y="275499"/>
                  </a:lnTo>
                  <a:lnTo>
                    <a:pt x="0" y="111199"/>
                  </a:lnTo>
                  <a:lnTo>
                    <a:pt x="5706" y="64777"/>
                  </a:lnTo>
                  <a:lnTo>
                    <a:pt x="22849" y="30149"/>
                  </a:lnTo>
                  <a:lnTo>
                    <a:pt x="70658" y="2390"/>
                  </a:lnTo>
                  <a:lnTo>
                    <a:pt x="92624" y="0"/>
                  </a:lnTo>
                  <a:lnTo>
                    <a:pt x="92624" y="51374"/>
                  </a:lnTo>
                  <a:lnTo>
                    <a:pt x="83449" y="53024"/>
                  </a:lnTo>
                  <a:lnTo>
                    <a:pt x="76924" y="56924"/>
                  </a:lnTo>
                  <a:lnTo>
                    <a:pt x="67424" y="89274"/>
                  </a:lnTo>
                  <a:lnTo>
                    <a:pt x="67424" y="306674"/>
                  </a:lnTo>
                  <a:lnTo>
                    <a:pt x="92624" y="332074"/>
                  </a:lnTo>
                  <a:lnTo>
                    <a:pt x="92624" y="386899"/>
                  </a:lnTo>
                  <a:close/>
                </a:path>
              </a:pathLst>
            </a:custGeom>
            <a:solidFill>
              <a:srgbClr val="D80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29684" y="3766217"/>
              <a:ext cx="92710" cy="387350"/>
            </a:xfrm>
            <a:custGeom>
              <a:avLst/>
              <a:gdLst/>
              <a:ahLst/>
              <a:cxnLst/>
              <a:rect l="l" t="t" r="r" b="b"/>
              <a:pathLst>
                <a:path w="92709" h="387350">
                  <a:moveTo>
                    <a:pt x="92624" y="0"/>
                  </a:moveTo>
                  <a:lnTo>
                    <a:pt x="51709" y="8212"/>
                  </a:lnTo>
                  <a:lnTo>
                    <a:pt x="12846" y="45988"/>
                  </a:lnTo>
                  <a:lnTo>
                    <a:pt x="1425" y="86515"/>
                  </a:lnTo>
                  <a:lnTo>
                    <a:pt x="0" y="111199"/>
                  </a:lnTo>
                  <a:lnTo>
                    <a:pt x="0" y="275499"/>
                  </a:lnTo>
                  <a:lnTo>
                    <a:pt x="6317" y="319662"/>
                  </a:lnTo>
                  <a:lnTo>
                    <a:pt x="24840" y="354483"/>
                  </a:lnTo>
                  <a:lnTo>
                    <a:pt x="65943" y="382336"/>
                  </a:lnTo>
                  <a:lnTo>
                    <a:pt x="92624" y="386899"/>
                  </a:lnTo>
                  <a:lnTo>
                    <a:pt x="92624" y="332074"/>
                  </a:lnTo>
                  <a:lnTo>
                    <a:pt x="85499" y="330024"/>
                  </a:lnTo>
                  <a:lnTo>
                    <a:pt x="79524" y="326099"/>
                  </a:lnTo>
                  <a:lnTo>
                    <a:pt x="74674" y="320274"/>
                  </a:lnTo>
                  <a:lnTo>
                    <a:pt x="69849" y="314424"/>
                  </a:lnTo>
                  <a:lnTo>
                    <a:pt x="67424" y="306674"/>
                  </a:lnTo>
                  <a:lnTo>
                    <a:pt x="67424" y="297049"/>
                  </a:lnTo>
                  <a:lnTo>
                    <a:pt x="67424" y="89274"/>
                  </a:lnTo>
                  <a:lnTo>
                    <a:pt x="83449" y="53024"/>
                  </a:lnTo>
                  <a:lnTo>
                    <a:pt x="92624" y="51374"/>
                  </a:lnTo>
                  <a:lnTo>
                    <a:pt x="92624" y="0"/>
                  </a:lnTo>
                  <a:close/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725222" y="3773579"/>
            <a:ext cx="584835" cy="351790"/>
            <a:chOff x="7725222" y="3773579"/>
            <a:chExt cx="584835" cy="351790"/>
          </a:xfrm>
        </p:grpSpPr>
        <p:sp>
          <p:nvSpPr>
            <p:cNvPr id="30" name="object 30"/>
            <p:cNvSpPr/>
            <p:nvPr/>
          </p:nvSpPr>
          <p:spPr>
            <a:xfrm>
              <a:off x="7729982" y="3778351"/>
              <a:ext cx="575310" cy="342265"/>
            </a:xfrm>
            <a:custGeom>
              <a:avLst/>
              <a:gdLst/>
              <a:ahLst/>
              <a:cxnLst/>
              <a:rect l="l" t="t" r="r" b="b"/>
              <a:pathLst>
                <a:path w="575309" h="342264">
                  <a:moveTo>
                    <a:pt x="155168" y="103124"/>
                  </a:moveTo>
                  <a:lnTo>
                    <a:pt x="151638" y="61747"/>
                  </a:lnTo>
                  <a:lnTo>
                    <a:pt x="133426" y="19418"/>
                  </a:lnTo>
                  <a:lnTo>
                    <a:pt x="96824" y="774"/>
                  </a:lnTo>
                  <a:lnTo>
                    <a:pt x="92075" y="482"/>
                  </a:lnTo>
                  <a:lnTo>
                    <a:pt x="92075" y="101968"/>
                  </a:lnTo>
                  <a:lnTo>
                    <a:pt x="91821" y="111633"/>
                  </a:lnTo>
                  <a:lnTo>
                    <a:pt x="78168" y="143725"/>
                  </a:lnTo>
                  <a:lnTo>
                    <a:pt x="62725" y="143725"/>
                  </a:lnTo>
                  <a:lnTo>
                    <a:pt x="62725" y="61747"/>
                  </a:lnTo>
                  <a:lnTo>
                    <a:pt x="79451" y="61747"/>
                  </a:lnTo>
                  <a:lnTo>
                    <a:pt x="92075" y="101968"/>
                  </a:lnTo>
                  <a:lnTo>
                    <a:pt x="92075" y="482"/>
                  </a:lnTo>
                  <a:lnTo>
                    <a:pt x="84302" y="0"/>
                  </a:lnTo>
                  <a:lnTo>
                    <a:pt x="0" y="0"/>
                  </a:lnTo>
                  <a:lnTo>
                    <a:pt x="0" y="338620"/>
                  </a:lnTo>
                  <a:lnTo>
                    <a:pt x="62725" y="338620"/>
                  </a:lnTo>
                  <a:lnTo>
                    <a:pt x="62725" y="204520"/>
                  </a:lnTo>
                  <a:lnTo>
                    <a:pt x="88646" y="204520"/>
                  </a:lnTo>
                  <a:lnTo>
                    <a:pt x="129476" y="191998"/>
                  </a:lnTo>
                  <a:lnTo>
                    <a:pt x="149542" y="156718"/>
                  </a:lnTo>
                  <a:lnTo>
                    <a:pt x="154825" y="118021"/>
                  </a:lnTo>
                  <a:lnTo>
                    <a:pt x="155168" y="103124"/>
                  </a:lnTo>
                  <a:close/>
                </a:path>
                <a:path w="575309" h="342264">
                  <a:moveTo>
                    <a:pt x="328650" y="118694"/>
                  </a:moveTo>
                  <a:lnTo>
                    <a:pt x="328015" y="107429"/>
                  </a:lnTo>
                  <a:lnTo>
                    <a:pt x="326517" y="99275"/>
                  </a:lnTo>
                  <a:lnTo>
                    <a:pt x="326123" y="97104"/>
                  </a:lnTo>
                  <a:lnTo>
                    <a:pt x="299453" y="59702"/>
                  </a:lnTo>
                  <a:lnTo>
                    <a:pt x="262915" y="47459"/>
                  </a:lnTo>
                  <a:lnTo>
                    <a:pt x="252323" y="46951"/>
                  </a:lnTo>
                  <a:lnTo>
                    <a:pt x="232956" y="48069"/>
                  </a:lnTo>
                  <a:lnTo>
                    <a:pt x="191643" y="64947"/>
                  </a:lnTo>
                  <a:lnTo>
                    <a:pt x="173761" y="106032"/>
                  </a:lnTo>
                  <a:lnTo>
                    <a:pt x="172567" y="126022"/>
                  </a:lnTo>
                  <a:lnTo>
                    <a:pt x="172618" y="134416"/>
                  </a:lnTo>
                  <a:lnTo>
                    <a:pt x="172745" y="135445"/>
                  </a:lnTo>
                  <a:lnTo>
                    <a:pt x="235826" y="135445"/>
                  </a:lnTo>
                  <a:lnTo>
                    <a:pt x="235826" y="105549"/>
                  </a:lnTo>
                  <a:lnTo>
                    <a:pt x="240169" y="99275"/>
                  </a:lnTo>
                  <a:lnTo>
                    <a:pt x="248869" y="99275"/>
                  </a:lnTo>
                  <a:lnTo>
                    <a:pt x="255143" y="100723"/>
                  </a:lnTo>
                  <a:lnTo>
                    <a:pt x="259613" y="105092"/>
                  </a:lnTo>
                  <a:lnTo>
                    <a:pt x="262305" y="112356"/>
                  </a:lnTo>
                  <a:lnTo>
                    <a:pt x="263194" y="122542"/>
                  </a:lnTo>
                  <a:lnTo>
                    <a:pt x="263194" y="152171"/>
                  </a:lnTo>
                  <a:lnTo>
                    <a:pt x="263017" y="152247"/>
                  </a:lnTo>
                  <a:lnTo>
                    <a:pt x="263017" y="185267"/>
                  </a:lnTo>
                  <a:lnTo>
                    <a:pt x="263017" y="271195"/>
                  </a:lnTo>
                  <a:lnTo>
                    <a:pt x="262051" y="276352"/>
                  </a:lnTo>
                  <a:lnTo>
                    <a:pt x="260121" y="281101"/>
                  </a:lnTo>
                  <a:lnTo>
                    <a:pt x="258165" y="285826"/>
                  </a:lnTo>
                  <a:lnTo>
                    <a:pt x="254546" y="288201"/>
                  </a:lnTo>
                  <a:lnTo>
                    <a:pt x="249250" y="288201"/>
                  </a:lnTo>
                  <a:lnTo>
                    <a:pt x="242900" y="286600"/>
                  </a:lnTo>
                  <a:lnTo>
                    <a:pt x="238366" y="281800"/>
                  </a:lnTo>
                  <a:lnTo>
                    <a:pt x="235648" y="273812"/>
                  </a:lnTo>
                  <a:lnTo>
                    <a:pt x="234746" y="262623"/>
                  </a:lnTo>
                  <a:lnTo>
                    <a:pt x="234746" y="225475"/>
                  </a:lnTo>
                  <a:lnTo>
                    <a:pt x="256679" y="188341"/>
                  </a:lnTo>
                  <a:lnTo>
                    <a:pt x="263017" y="185267"/>
                  </a:lnTo>
                  <a:lnTo>
                    <a:pt x="263017" y="152247"/>
                  </a:lnTo>
                  <a:lnTo>
                    <a:pt x="222948" y="166801"/>
                  </a:lnTo>
                  <a:lnTo>
                    <a:pt x="184721" y="190842"/>
                  </a:lnTo>
                  <a:lnTo>
                    <a:pt x="169799" y="231902"/>
                  </a:lnTo>
                  <a:lnTo>
                    <a:pt x="168567" y="255866"/>
                  </a:lnTo>
                  <a:lnTo>
                    <a:pt x="168846" y="267868"/>
                  </a:lnTo>
                  <a:lnTo>
                    <a:pt x="175564" y="309143"/>
                  </a:lnTo>
                  <a:lnTo>
                    <a:pt x="203708" y="338899"/>
                  </a:lnTo>
                  <a:lnTo>
                    <a:pt x="223672" y="341693"/>
                  </a:lnTo>
                  <a:lnTo>
                    <a:pt x="230466" y="341096"/>
                  </a:lnTo>
                  <a:lnTo>
                    <a:pt x="261366" y="312877"/>
                  </a:lnTo>
                  <a:lnTo>
                    <a:pt x="264096" y="304368"/>
                  </a:lnTo>
                  <a:lnTo>
                    <a:pt x="264096" y="338620"/>
                  </a:lnTo>
                  <a:lnTo>
                    <a:pt x="328650" y="338620"/>
                  </a:lnTo>
                  <a:lnTo>
                    <a:pt x="328650" y="304368"/>
                  </a:lnTo>
                  <a:lnTo>
                    <a:pt x="328650" y="288201"/>
                  </a:lnTo>
                  <a:lnTo>
                    <a:pt x="328650" y="185267"/>
                  </a:lnTo>
                  <a:lnTo>
                    <a:pt x="328650" y="118694"/>
                  </a:lnTo>
                  <a:close/>
                </a:path>
                <a:path w="575309" h="342264">
                  <a:moveTo>
                    <a:pt x="466394" y="46545"/>
                  </a:moveTo>
                  <a:lnTo>
                    <a:pt x="430784" y="61150"/>
                  </a:lnTo>
                  <a:lnTo>
                    <a:pt x="419620" y="82143"/>
                  </a:lnTo>
                  <a:lnTo>
                    <a:pt x="419620" y="50025"/>
                  </a:lnTo>
                  <a:lnTo>
                    <a:pt x="353644" y="50025"/>
                  </a:lnTo>
                  <a:lnTo>
                    <a:pt x="353644" y="338620"/>
                  </a:lnTo>
                  <a:lnTo>
                    <a:pt x="419620" y="338620"/>
                  </a:lnTo>
                  <a:lnTo>
                    <a:pt x="419620" y="115366"/>
                  </a:lnTo>
                  <a:lnTo>
                    <a:pt x="422414" y="113042"/>
                  </a:lnTo>
                  <a:lnTo>
                    <a:pt x="427964" y="110947"/>
                  </a:lnTo>
                  <a:lnTo>
                    <a:pt x="433514" y="108800"/>
                  </a:lnTo>
                  <a:lnTo>
                    <a:pt x="439991" y="107149"/>
                  </a:lnTo>
                  <a:lnTo>
                    <a:pt x="447370" y="105943"/>
                  </a:lnTo>
                  <a:lnTo>
                    <a:pt x="454748" y="104698"/>
                  </a:lnTo>
                  <a:lnTo>
                    <a:pt x="461073" y="104076"/>
                  </a:lnTo>
                  <a:lnTo>
                    <a:pt x="466394" y="104076"/>
                  </a:lnTo>
                  <a:lnTo>
                    <a:pt x="466394" y="46545"/>
                  </a:lnTo>
                  <a:close/>
                </a:path>
                <a:path w="575309" h="342264">
                  <a:moveTo>
                    <a:pt x="574967" y="61175"/>
                  </a:moveTo>
                  <a:lnTo>
                    <a:pt x="556666" y="61175"/>
                  </a:lnTo>
                  <a:lnTo>
                    <a:pt x="556666" y="0"/>
                  </a:lnTo>
                  <a:lnTo>
                    <a:pt x="493598" y="0"/>
                  </a:lnTo>
                  <a:lnTo>
                    <a:pt x="493598" y="61175"/>
                  </a:lnTo>
                  <a:lnTo>
                    <a:pt x="475272" y="61175"/>
                  </a:lnTo>
                  <a:lnTo>
                    <a:pt x="475272" y="113703"/>
                  </a:lnTo>
                  <a:lnTo>
                    <a:pt x="493598" y="113703"/>
                  </a:lnTo>
                  <a:lnTo>
                    <a:pt x="493598" y="293598"/>
                  </a:lnTo>
                  <a:lnTo>
                    <a:pt x="494157" y="305015"/>
                  </a:lnTo>
                  <a:lnTo>
                    <a:pt x="516178" y="338734"/>
                  </a:lnTo>
                  <a:lnTo>
                    <a:pt x="538175" y="341693"/>
                  </a:lnTo>
                  <a:lnTo>
                    <a:pt x="546049" y="341693"/>
                  </a:lnTo>
                  <a:lnTo>
                    <a:pt x="553770" y="340944"/>
                  </a:lnTo>
                  <a:lnTo>
                    <a:pt x="561390" y="339445"/>
                  </a:lnTo>
                  <a:lnTo>
                    <a:pt x="568998" y="337997"/>
                  </a:lnTo>
                  <a:lnTo>
                    <a:pt x="573519" y="336994"/>
                  </a:lnTo>
                  <a:lnTo>
                    <a:pt x="574967" y="336499"/>
                  </a:lnTo>
                  <a:lnTo>
                    <a:pt x="574967" y="289547"/>
                  </a:lnTo>
                  <a:lnTo>
                    <a:pt x="572668" y="290068"/>
                  </a:lnTo>
                  <a:lnTo>
                    <a:pt x="570090" y="290322"/>
                  </a:lnTo>
                  <a:lnTo>
                    <a:pt x="563067" y="290322"/>
                  </a:lnTo>
                  <a:lnTo>
                    <a:pt x="560298" y="289344"/>
                  </a:lnTo>
                  <a:lnTo>
                    <a:pt x="558850" y="287426"/>
                  </a:lnTo>
                  <a:lnTo>
                    <a:pt x="557390" y="285521"/>
                  </a:lnTo>
                  <a:lnTo>
                    <a:pt x="556666" y="282168"/>
                  </a:lnTo>
                  <a:lnTo>
                    <a:pt x="556666" y="113703"/>
                  </a:lnTo>
                  <a:lnTo>
                    <a:pt x="574967" y="113703"/>
                  </a:lnTo>
                  <a:lnTo>
                    <a:pt x="574967" y="61175"/>
                  </a:lnTo>
                  <a:close/>
                </a:path>
              </a:pathLst>
            </a:custGeom>
            <a:solidFill>
              <a:srgbClr val="D80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29984" y="3778342"/>
              <a:ext cx="575310" cy="342265"/>
            </a:xfrm>
            <a:custGeom>
              <a:avLst/>
              <a:gdLst/>
              <a:ahLst/>
              <a:cxnLst/>
              <a:rect l="l" t="t" r="r" b="b"/>
              <a:pathLst>
                <a:path w="575309" h="342264">
                  <a:moveTo>
                    <a:pt x="69799" y="61749"/>
                  </a:moveTo>
                  <a:lnTo>
                    <a:pt x="79449" y="61749"/>
                  </a:lnTo>
                  <a:lnTo>
                    <a:pt x="85574" y="65249"/>
                  </a:lnTo>
                  <a:lnTo>
                    <a:pt x="92074" y="101974"/>
                  </a:lnTo>
                  <a:lnTo>
                    <a:pt x="91826" y="111640"/>
                  </a:lnTo>
                  <a:lnTo>
                    <a:pt x="78174" y="143724"/>
                  </a:lnTo>
                  <a:lnTo>
                    <a:pt x="66349" y="143724"/>
                  </a:lnTo>
                  <a:lnTo>
                    <a:pt x="62724" y="143724"/>
                  </a:lnTo>
                  <a:lnTo>
                    <a:pt x="62724" y="61749"/>
                  </a:lnTo>
                  <a:lnTo>
                    <a:pt x="69799" y="61749"/>
                  </a:lnTo>
                  <a:close/>
                </a:path>
                <a:path w="575309" h="342264">
                  <a:moveTo>
                    <a:pt x="0" y="0"/>
                  </a:moveTo>
                  <a:lnTo>
                    <a:pt x="0" y="338624"/>
                  </a:lnTo>
                  <a:lnTo>
                    <a:pt x="62724" y="338624"/>
                  </a:lnTo>
                  <a:lnTo>
                    <a:pt x="62724" y="204524"/>
                  </a:lnTo>
                  <a:lnTo>
                    <a:pt x="88649" y="204524"/>
                  </a:lnTo>
                  <a:lnTo>
                    <a:pt x="129474" y="191999"/>
                  </a:lnTo>
                  <a:lnTo>
                    <a:pt x="149549" y="156724"/>
                  </a:lnTo>
                  <a:lnTo>
                    <a:pt x="154823" y="118021"/>
                  </a:lnTo>
                  <a:lnTo>
                    <a:pt x="155174" y="103124"/>
                  </a:lnTo>
                  <a:lnTo>
                    <a:pt x="154753" y="87703"/>
                  </a:lnTo>
                  <a:lnTo>
                    <a:pt x="148449" y="48099"/>
                  </a:lnTo>
                  <a:lnTo>
                    <a:pt x="126224" y="12499"/>
                  </a:lnTo>
                  <a:lnTo>
                    <a:pt x="84299" y="0"/>
                  </a:lnTo>
                  <a:lnTo>
                    <a:pt x="0" y="0"/>
                  </a:lnTo>
                  <a:close/>
                </a:path>
                <a:path w="575309" h="342264">
                  <a:moveTo>
                    <a:pt x="263024" y="185274"/>
                  </a:moveTo>
                  <a:lnTo>
                    <a:pt x="263024" y="265699"/>
                  </a:lnTo>
                  <a:lnTo>
                    <a:pt x="263024" y="271199"/>
                  </a:lnTo>
                  <a:lnTo>
                    <a:pt x="262049" y="276349"/>
                  </a:lnTo>
                  <a:lnTo>
                    <a:pt x="260124" y="281099"/>
                  </a:lnTo>
                  <a:lnTo>
                    <a:pt x="258174" y="285824"/>
                  </a:lnTo>
                  <a:lnTo>
                    <a:pt x="254549" y="288199"/>
                  </a:lnTo>
                  <a:lnTo>
                    <a:pt x="249249" y="288199"/>
                  </a:lnTo>
                  <a:lnTo>
                    <a:pt x="242902" y="286600"/>
                  </a:lnTo>
                  <a:lnTo>
                    <a:pt x="238371" y="281805"/>
                  </a:lnTo>
                  <a:lnTo>
                    <a:pt x="235654" y="273813"/>
                  </a:lnTo>
                  <a:lnTo>
                    <a:pt x="234749" y="262624"/>
                  </a:lnTo>
                  <a:lnTo>
                    <a:pt x="234749" y="225474"/>
                  </a:lnTo>
                  <a:lnTo>
                    <a:pt x="256686" y="188349"/>
                  </a:lnTo>
                  <a:lnTo>
                    <a:pt x="263024" y="185274"/>
                  </a:lnTo>
                  <a:close/>
                </a:path>
                <a:path w="575309" h="342264">
                  <a:moveTo>
                    <a:pt x="252324" y="46949"/>
                  </a:moveTo>
                  <a:lnTo>
                    <a:pt x="202627" y="57074"/>
                  </a:lnTo>
                  <a:lnTo>
                    <a:pt x="177340" y="89196"/>
                  </a:lnTo>
                  <a:lnTo>
                    <a:pt x="172574" y="126024"/>
                  </a:lnTo>
                  <a:lnTo>
                    <a:pt x="172574" y="128074"/>
                  </a:lnTo>
                  <a:lnTo>
                    <a:pt x="172574" y="129899"/>
                  </a:lnTo>
                  <a:lnTo>
                    <a:pt x="172574" y="131524"/>
                  </a:lnTo>
                  <a:lnTo>
                    <a:pt x="172574" y="133124"/>
                  </a:lnTo>
                  <a:lnTo>
                    <a:pt x="172624" y="134424"/>
                  </a:lnTo>
                  <a:lnTo>
                    <a:pt x="172749" y="135449"/>
                  </a:lnTo>
                  <a:lnTo>
                    <a:pt x="235824" y="135449"/>
                  </a:lnTo>
                  <a:lnTo>
                    <a:pt x="235824" y="118124"/>
                  </a:lnTo>
                  <a:lnTo>
                    <a:pt x="235824" y="105549"/>
                  </a:lnTo>
                  <a:lnTo>
                    <a:pt x="240174" y="99274"/>
                  </a:lnTo>
                  <a:lnTo>
                    <a:pt x="248874" y="99274"/>
                  </a:lnTo>
                  <a:lnTo>
                    <a:pt x="255141" y="100728"/>
                  </a:lnTo>
                  <a:lnTo>
                    <a:pt x="259618" y="105090"/>
                  </a:lnTo>
                  <a:lnTo>
                    <a:pt x="262304" y="112363"/>
                  </a:lnTo>
                  <a:lnTo>
                    <a:pt x="263199" y="122549"/>
                  </a:lnTo>
                  <a:lnTo>
                    <a:pt x="263199" y="152174"/>
                  </a:lnTo>
                  <a:lnTo>
                    <a:pt x="222949" y="166799"/>
                  </a:lnTo>
                  <a:lnTo>
                    <a:pt x="213096" y="170755"/>
                  </a:lnTo>
                  <a:lnTo>
                    <a:pt x="180102" y="197380"/>
                  </a:lnTo>
                  <a:lnTo>
                    <a:pt x="168879" y="243292"/>
                  </a:lnTo>
                  <a:lnTo>
                    <a:pt x="168574" y="255874"/>
                  </a:lnTo>
                  <a:lnTo>
                    <a:pt x="168846" y="267869"/>
                  </a:lnTo>
                  <a:lnTo>
                    <a:pt x="175568" y="309145"/>
                  </a:lnTo>
                  <a:lnTo>
                    <a:pt x="203708" y="338905"/>
                  </a:lnTo>
                  <a:lnTo>
                    <a:pt x="223674" y="341699"/>
                  </a:lnTo>
                  <a:lnTo>
                    <a:pt x="230471" y="341095"/>
                  </a:lnTo>
                  <a:lnTo>
                    <a:pt x="261367" y="312882"/>
                  </a:lnTo>
                  <a:lnTo>
                    <a:pt x="264099" y="304374"/>
                  </a:lnTo>
                  <a:lnTo>
                    <a:pt x="264099" y="338624"/>
                  </a:lnTo>
                  <a:lnTo>
                    <a:pt x="328649" y="338624"/>
                  </a:lnTo>
                  <a:lnTo>
                    <a:pt x="328649" y="118699"/>
                  </a:lnTo>
                  <a:lnTo>
                    <a:pt x="318549" y="79274"/>
                  </a:lnTo>
                  <a:lnTo>
                    <a:pt x="282407" y="51558"/>
                  </a:lnTo>
                  <a:lnTo>
                    <a:pt x="262917" y="47461"/>
                  </a:lnTo>
                  <a:lnTo>
                    <a:pt x="252324" y="46949"/>
                  </a:lnTo>
                  <a:close/>
                </a:path>
                <a:path w="575309" h="342264">
                  <a:moveTo>
                    <a:pt x="466399" y="46549"/>
                  </a:moveTo>
                  <a:lnTo>
                    <a:pt x="430782" y="61154"/>
                  </a:lnTo>
                  <a:lnTo>
                    <a:pt x="419624" y="82149"/>
                  </a:lnTo>
                  <a:lnTo>
                    <a:pt x="419624" y="50024"/>
                  </a:lnTo>
                  <a:lnTo>
                    <a:pt x="353649" y="50024"/>
                  </a:lnTo>
                  <a:lnTo>
                    <a:pt x="353649" y="338624"/>
                  </a:lnTo>
                  <a:lnTo>
                    <a:pt x="419624" y="338624"/>
                  </a:lnTo>
                  <a:lnTo>
                    <a:pt x="419624" y="117924"/>
                  </a:lnTo>
                  <a:lnTo>
                    <a:pt x="419624" y="115374"/>
                  </a:lnTo>
                  <a:lnTo>
                    <a:pt x="422424" y="113049"/>
                  </a:lnTo>
                  <a:lnTo>
                    <a:pt x="427974" y="110949"/>
                  </a:lnTo>
                  <a:lnTo>
                    <a:pt x="433524" y="108799"/>
                  </a:lnTo>
                  <a:lnTo>
                    <a:pt x="439999" y="107149"/>
                  </a:lnTo>
                  <a:lnTo>
                    <a:pt x="447374" y="105949"/>
                  </a:lnTo>
                  <a:lnTo>
                    <a:pt x="454749" y="104699"/>
                  </a:lnTo>
                  <a:lnTo>
                    <a:pt x="461074" y="104074"/>
                  </a:lnTo>
                  <a:lnTo>
                    <a:pt x="466399" y="104074"/>
                  </a:lnTo>
                  <a:lnTo>
                    <a:pt x="466399" y="46549"/>
                  </a:lnTo>
                  <a:close/>
                </a:path>
                <a:path w="575309" h="342264">
                  <a:moveTo>
                    <a:pt x="493599" y="0"/>
                  </a:moveTo>
                  <a:lnTo>
                    <a:pt x="493599" y="61174"/>
                  </a:lnTo>
                  <a:lnTo>
                    <a:pt x="475274" y="61174"/>
                  </a:lnTo>
                  <a:lnTo>
                    <a:pt x="475274" y="113699"/>
                  </a:lnTo>
                  <a:lnTo>
                    <a:pt x="493599" y="113699"/>
                  </a:lnTo>
                  <a:lnTo>
                    <a:pt x="493599" y="293599"/>
                  </a:lnTo>
                  <a:lnTo>
                    <a:pt x="494166" y="305022"/>
                  </a:lnTo>
                  <a:lnTo>
                    <a:pt x="516183" y="338743"/>
                  </a:lnTo>
                  <a:lnTo>
                    <a:pt x="538173" y="341699"/>
                  </a:lnTo>
                  <a:lnTo>
                    <a:pt x="546048" y="341699"/>
                  </a:lnTo>
                  <a:lnTo>
                    <a:pt x="553773" y="340949"/>
                  </a:lnTo>
                  <a:lnTo>
                    <a:pt x="561398" y="339449"/>
                  </a:lnTo>
                  <a:lnTo>
                    <a:pt x="568998" y="337999"/>
                  </a:lnTo>
                  <a:lnTo>
                    <a:pt x="573523" y="336999"/>
                  </a:lnTo>
                  <a:lnTo>
                    <a:pt x="574973" y="336499"/>
                  </a:lnTo>
                  <a:lnTo>
                    <a:pt x="574973" y="289549"/>
                  </a:lnTo>
                  <a:lnTo>
                    <a:pt x="572673" y="290074"/>
                  </a:lnTo>
                  <a:lnTo>
                    <a:pt x="570098" y="290324"/>
                  </a:lnTo>
                  <a:lnTo>
                    <a:pt x="567198" y="290324"/>
                  </a:lnTo>
                  <a:lnTo>
                    <a:pt x="563073" y="290324"/>
                  </a:lnTo>
                  <a:lnTo>
                    <a:pt x="560298" y="289349"/>
                  </a:lnTo>
                  <a:lnTo>
                    <a:pt x="558848" y="287424"/>
                  </a:lnTo>
                  <a:lnTo>
                    <a:pt x="557398" y="285524"/>
                  </a:lnTo>
                  <a:lnTo>
                    <a:pt x="556673" y="282174"/>
                  </a:lnTo>
                  <a:lnTo>
                    <a:pt x="556673" y="277424"/>
                  </a:lnTo>
                  <a:lnTo>
                    <a:pt x="556673" y="113699"/>
                  </a:lnTo>
                  <a:lnTo>
                    <a:pt x="574973" y="113699"/>
                  </a:lnTo>
                  <a:lnTo>
                    <a:pt x="574973" y="61174"/>
                  </a:lnTo>
                  <a:lnTo>
                    <a:pt x="556673" y="61174"/>
                  </a:lnTo>
                  <a:lnTo>
                    <a:pt x="556673" y="0"/>
                  </a:lnTo>
                  <a:lnTo>
                    <a:pt x="493599" y="0"/>
                  </a:lnTo>
                  <a:close/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399345" y="3773379"/>
            <a:ext cx="116839" cy="348615"/>
            <a:chOff x="8399345" y="3773379"/>
            <a:chExt cx="116839" cy="348615"/>
          </a:xfrm>
        </p:grpSpPr>
        <p:sp>
          <p:nvSpPr>
            <p:cNvPr id="33" name="object 33"/>
            <p:cNvSpPr/>
            <p:nvPr/>
          </p:nvSpPr>
          <p:spPr>
            <a:xfrm>
              <a:off x="8404107" y="3778142"/>
              <a:ext cx="107314" cy="339090"/>
            </a:xfrm>
            <a:custGeom>
              <a:avLst/>
              <a:gdLst/>
              <a:ahLst/>
              <a:cxnLst/>
              <a:rect l="l" t="t" r="r" b="b"/>
              <a:pathLst>
                <a:path w="107315" h="339089">
                  <a:moveTo>
                    <a:pt x="107149" y="338824"/>
                  </a:moveTo>
                  <a:lnTo>
                    <a:pt x="39524" y="338824"/>
                  </a:lnTo>
                  <a:lnTo>
                    <a:pt x="39524" y="77924"/>
                  </a:lnTo>
                  <a:lnTo>
                    <a:pt x="35174" y="83449"/>
                  </a:lnTo>
                  <a:lnTo>
                    <a:pt x="29199" y="87899"/>
                  </a:lnTo>
                  <a:lnTo>
                    <a:pt x="21574" y="91324"/>
                  </a:lnTo>
                  <a:lnTo>
                    <a:pt x="13974" y="94699"/>
                  </a:lnTo>
                  <a:lnTo>
                    <a:pt x="6774" y="96399"/>
                  </a:lnTo>
                  <a:lnTo>
                    <a:pt x="0" y="96399"/>
                  </a:lnTo>
                  <a:lnTo>
                    <a:pt x="0" y="42324"/>
                  </a:lnTo>
                  <a:lnTo>
                    <a:pt x="6424" y="41299"/>
                  </a:lnTo>
                  <a:lnTo>
                    <a:pt x="13299" y="39099"/>
                  </a:lnTo>
                  <a:lnTo>
                    <a:pt x="45710" y="16959"/>
                  </a:lnTo>
                  <a:lnTo>
                    <a:pt x="55849" y="0"/>
                  </a:lnTo>
                  <a:lnTo>
                    <a:pt x="107149" y="0"/>
                  </a:lnTo>
                  <a:lnTo>
                    <a:pt x="107149" y="338824"/>
                  </a:lnTo>
                  <a:close/>
                </a:path>
              </a:pathLst>
            </a:custGeom>
            <a:solidFill>
              <a:srgbClr val="D80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04107" y="3778142"/>
              <a:ext cx="107314" cy="339090"/>
            </a:xfrm>
            <a:custGeom>
              <a:avLst/>
              <a:gdLst/>
              <a:ahLst/>
              <a:cxnLst/>
              <a:rect l="l" t="t" r="r" b="b"/>
              <a:pathLst>
                <a:path w="107315" h="339089">
                  <a:moveTo>
                    <a:pt x="55849" y="0"/>
                  </a:moveTo>
                  <a:lnTo>
                    <a:pt x="28049" y="32299"/>
                  </a:lnTo>
                  <a:lnTo>
                    <a:pt x="0" y="42324"/>
                  </a:lnTo>
                  <a:lnTo>
                    <a:pt x="0" y="96399"/>
                  </a:lnTo>
                  <a:lnTo>
                    <a:pt x="6774" y="96399"/>
                  </a:lnTo>
                  <a:lnTo>
                    <a:pt x="13974" y="94699"/>
                  </a:lnTo>
                  <a:lnTo>
                    <a:pt x="21574" y="91324"/>
                  </a:lnTo>
                  <a:lnTo>
                    <a:pt x="29199" y="87899"/>
                  </a:lnTo>
                  <a:lnTo>
                    <a:pt x="35174" y="83449"/>
                  </a:lnTo>
                  <a:lnTo>
                    <a:pt x="39524" y="77924"/>
                  </a:lnTo>
                  <a:lnTo>
                    <a:pt x="39524" y="338824"/>
                  </a:lnTo>
                  <a:lnTo>
                    <a:pt x="107149" y="338824"/>
                  </a:lnTo>
                  <a:lnTo>
                    <a:pt x="107149" y="0"/>
                  </a:lnTo>
                  <a:lnTo>
                    <a:pt x="55849" y="0"/>
                  </a:lnTo>
                  <a:close/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611070" y="3761454"/>
            <a:ext cx="102235" cy="396875"/>
            <a:chOff x="8611070" y="3761454"/>
            <a:chExt cx="102235" cy="396875"/>
          </a:xfrm>
        </p:grpSpPr>
        <p:sp>
          <p:nvSpPr>
            <p:cNvPr id="36" name="object 36"/>
            <p:cNvSpPr/>
            <p:nvPr/>
          </p:nvSpPr>
          <p:spPr>
            <a:xfrm>
              <a:off x="8615833" y="3766217"/>
              <a:ext cx="92710" cy="387350"/>
            </a:xfrm>
            <a:custGeom>
              <a:avLst/>
              <a:gdLst/>
              <a:ahLst/>
              <a:cxnLst/>
              <a:rect l="l" t="t" r="r" b="b"/>
              <a:pathLst>
                <a:path w="92709" h="387350">
                  <a:moveTo>
                    <a:pt x="0" y="386899"/>
                  </a:moveTo>
                  <a:lnTo>
                    <a:pt x="0" y="332074"/>
                  </a:lnTo>
                  <a:lnTo>
                    <a:pt x="7149" y="330024"/>
                  </a:lnTo>
                  <a:lnTo>
                    <a:pt x="13124" y="326099"/>
                  </a:lnTo>
                  <a:lnTo>
                    <a:pt x="17949" y="320274"/>
                  </a:lnTo>
                  <a:lnTo>
                    <a:pt x="22774" y="314424"/>
                  </a:lnTo>
                  <a:lnTo>
                    <a:pt x="25199" y="306674"/>
                  </a:lnTo>
                  <a:lnTo>
                    <a:pt x="25199" y="89274"/>
                  </a:lnTo>
                  <a:lnTo>
                    <a:pt x="9199" y="53024"/>
                  </a:lnTo>
                  <a:lnTo>
                    <a:pt x="0" y="51374"/>
                  </a:lnTo>
                  <a:lnTo>
                    <a:pt x="0" y="0"/>
                  </a:lnTo>
                  <a:lnTo>
                    <a:pt x="40928" y="8212"/>
                  </a:lnTo>
                  <a:lnTo>
                    <a:pt x="79789" y="45988"/>
                  </a:lnTo>
                  <a:lnTo>
                    <a:pt x="91199" y="86515"/>
                  </a:lnTo>
                  <a:lnTo>
                    <a:pt x="92624" y="111199"/>
                  </a:lnTo>
                  <a:lnTo>
                    <a:pt x="92624" y="275499"/>
                  </a:lnTo>
                  <a:lnTo>
                    <a:pt x="86317" y="319989"/>
                  </a:lnTo>
                  <a:lnTo>
                    <a:pt x="67768" y="355518"/>
                  </a:lnTo>
                  <a:lnTo>
                    <a:pt x="26665" y="383314"/>
                  </a:lnTo>
                  <a:lnTo>
                    <a:pt x="13828" y="386003"/>
                  </a:lnTo>
                  <a:lnTo>
                    <a:pt x="0" y="386899"/>
                  </a:lnTo>
                  <a:close/>
                </a:path>
              </a:pathLst>
            </a:custGeom>
            <a:solidFill>
              <a:srgbClr val="D80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615833" y="3766217"/>
              <a:ext cx="92710" cy="387350"/>
            </a:xfrm>
            <a:custGeom>
              <a:avLst/>
              <a:gdLst/>
              <a:ahLst/>
              <a:cxnLst/>
              <a:rect l="l" t="t" r="r" b="b"/>
              <a:pathLst>
                <a:path w="92709" h="387350">
                  <a:moveTo>
                    <a:pt x="0" y="0"/>
                  </a:moveTo>
                  <a:lnTo>
                    <a:pt x="0" y="51374"/>
                  </a:lnTo>
                  <a:lnTo>
                    <a:pt x="9199" y="53024"/>
                  </a:lnTo>
                  <a:lnTo>
                    <a:pt x="15674" y="56924"/>
                  </a:lnTo>
                  <a:lnTo>
                    <a:pt x="25199" y="89274"/>
                  </a:lnTo>
                  <a:lnTo>
                    <a:pt x="25199" y="297049"/>
                  </a:lnTo>
                  <a:lnTo>
                    <a:pt x="25199" y="306674"/>
                  </a:lnTo>
                  <a:lnTo>
                    <a:pt x="0" y="332074"/>
                  </a:lnTo>
                  <a:lnTo>
                    <a:pt x="0" y="386899"/>
                  </a:lnTo>
                  <a:lnTo>
                    <a:pt x="38513" y="378830"/>
                  </a:lnTo>
                  <a:lnTo>
                    <a:pt x="75179" y="344965"/>
                  </a:lnTo>
                  <a:lnTo>
                    <a:pt x="89824" y="306046"/>
                  </a:lnTo>
                  <a:lnTo>
                    <a:pt x="92624" y="275499"/>
                  </a:lnTo>
                  <a:lnTo>
                    <a:pt x="92624" y="111199"/>
                  </a:lnTo>
                  <a:lnTo>
                    <a:pt x="86921" y="64777"/>
                  </a:lnTo>
                  <a:lnTo>
                    <a:pt x="69799" y="30149"/>
                  </a:lnTo>
                  <a:lnTo>
                    <a:pt x="21969" y="239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8912" y="3163768"/>
            <a:ext cx="1202690" cy="1979930"/>
            <a:chOff x="6288912" y="3163768"/>
            <a:chExt cx="120269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511" y="3163768"/>
              <a:ext cx="675773" cy="1979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336" y="3794217"/>
              <a:ext cx="274599" cy="1349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912" y="4033191"/>
              <a:ext cx="526598" cy="1110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385" y="4933950"/>
              <a:ext cx="189224" cy="2095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58985" y="2002046"/>
            <a:ext cx="2085339" cy="831215"/>
            <a:chOff x="7058985" y="2002046"/>
            <a:chExt cx="2085339" cy="8312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284" y="2020815"/>
              <a:ext cx="1745696" cy="21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6834" y="2258782"/>
              <a:ext cx="1837146" cy="486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985" y="2080288"/>
              <a:ext cx="2084995" cy="32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484" y="2544094"/>
              <a:ext cx="1396497" cy="28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582" y="2002046"/>
              <a:ext cx="491324" cy="1652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160560" y="1134502"/>
            <a:ext cx="1983739" cy="826769"/>
            <a:chOff x="7160560" y="1134502"/>
            <a:chExt cx="1983739" cy="826769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332" y="1143310"/>
              <a:ext cx="565648" cy="594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60" y="1134502"/>
              <a:ext cx="1983420" cy="82621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6120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0" dirty="0"/>
              <a:t>UnderStanding</a:t>
            </a:r>
            <a:r>
              <a:rPr sz="3000" spc="25" dirty="0"/>
              <a:t> </a:t>
            </a:r>
            <a:r>
              <a:rPr sz="3000" spc="75" dirty="0"/>
              <a:t>Programming</a:t>
            </a:r>
            <a:r>
              <a:rPr sz="3000" spc="25" dirty="0"/>
              <a:t> </a:t>
            </a:r>
            <a:r>
              <a:rPr sz="3000" spc="-10" dirty="0"/>
              <a:t>LanguageS</a:t>
            </a:r>
            <a:endParaRPr sz="3000"/>
          </a:p>
        </p:txBody>
      </p:sp>
      <p:sp>
        <p:nvSpPr>
          <p:cNvPr id="17" name="object 17"/>
          <p:cNvSpPr txBox="1"/>
          <p:nvPr/>
        </p:nvSpPr>
        <p:spPr>
          <a:xfrm>
            <a:off x="793023" y="1203967"/>
            <a:ext cx="4742180" cy="249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Imagine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you're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planning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trip.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 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communicate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effectively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people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places</a:t>
            </a:r>
            <a:r>
              <a:rPr sz="2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you'll</a:t>
            </a:r>
            <a:r>
              <a:rPr sz="2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visit,</a:t>
            </a:r>
            <a:r>
              <a:rPr sz="2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</a:t>
            </a:r>
            <a:r>
              <a:rPr sz="2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might</a:t>
            </a:r>
            <a:r>
              <a:rPr sz="2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learn</a:t>
            </a:r>
            <a:r>
              <a:rPr sz="2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their </a:t>
            </a:r>
            <a:r>
              <a:rPr sz="2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languages.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Similarly,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programming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languages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are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like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human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languages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but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computers.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They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allow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give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instructions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 </a:t>
            </a:r>
            <a:r>
              <a:rPr sz="2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computers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tell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them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what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do.</a:t>
            </a:r>
            <a:endParaRPr sz="2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152399"/>
            <a:ext cx="8602107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152399"/>
            <a:ext cx="8839182" cy="470041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152399"/>
            <a:ext cx="8839182" cy="472161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9241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Step00_hellOWOrld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3956617"/>
            <a:ext cx="2922095" cy="8947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01898" y="152399"/>
            <a:ext cx="8342630" cy="4838700"/>
            <a:chOff x="801898" y="152399"/>
            <a:chExt cx="8342630" cy="48387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83" y="344864"/>
              <a:ext cx="845298" cy="68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2111" y="334759"/>
              <a:ext cx="2471869" cy="947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898" y="152399"/>
              <a:ext cx="7540184" cy="48386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1489" y="1833371"/>
              <a:ext cx="2971800" cy="1200785"/>
            </a:xfrm>
            <a:custGeom>
              <a:avLst/>
              <a:gdLst/>
              <a:ahLst/>
              <a:cxnLst/>
              <a:rect l="l" t="t" r="r" b="b"/>
              <a:pathLst>
                <a:path w="2971800" h="1200785">
                  <a:moveTo>
                    <a:pt x="2971794" y="1200297"/>
                  </a:moveTo>
                  <a:lnTo>
                    <a:pt x="0" y="1200297"/>
                  </a:lnTo>
                  <a:lnTo>
                    <a:pt x="0" y="0"/>
                  </a:lnTo>
                  <a:lnTo>
                    <a:pt x="2971794" y="0"/>
                  </a:lnTo>
                  <a:lnTo>
                    <a:pt x="2971794" y="1200297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44515" y="1895217"/>
            <a:ext cx="275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80" dirty="0"/>
              <a:t>Create</a:t>
            </a:r>
            <a:r>
              <a:rPr sz="2200" spc="15" dirty="0"/>
              <a:t> </a:t>
            </a:r>
            <a:r>
              <a:rPr sz="2200" spc="70" dirty="0"/>
              <a:t>a</a:t>
            </a:r>
            <a:r>
              <a:rPr sz="2200" spc="20" dirty="0"/>
              <a:t> </a:t>
            </a:r>
            <a:r>
              <a:rPr sz="2200" spc="140" dirty="0"/>
              <a:t>new</a:t>
            </a:r>
            <a:r>
              <a:rPr sz="2200" spc="20" dirty="0"/>
              <a:t> </a:t>
            </a:r>
            <a:r>
              <a:rPr sz="2200" spc="120" dirty="0"/>
              <a:t>directory</a:t>
            </a:r>
            <a:r>
              <a:rPr sz="2200" spc="20" dirty="0"/>
              <a:t> </a:t>
            </a:r>
            <a:r>
              <a:rPr sz="2200" spc="50" dirty="0"/>
              <a:t>- </a:t>
            </a:r>
            <a:r>
              <a:rPr sz="2200" spc="125" dirty="0"/>
              <a:t>step00_helloworld</a:t>
            </a:r>
            <a:endParaRPr sz="2200"/>
          </a:p>
        </p:txBody>
      </p:sp>
      <p:grpSp>
        <p:nvGrpSpPr>
          <p:cNvPr id="9" name="object 9"/>
          <p:cNvGrpSpPr/>
          <p:nvPr/>
        </p:nvGrpSpPr>
        <p:grpSpPr>
          <a:xfrm>
            <a:off x="3580930" y="2428757"/>
            <a:ext cx="1495425" cy="94615"/>
            <a:chOff x="3580930" y="2428757"/>
            <a:chExt cx="1495425" cy="94615"/>
          </a:xfrm>
        </p:grpSpPr>
        <p:sp>
          <p:nvSpPr>
            <p:cNvPr id="10" name="object 10"/>
            <p:cNvSpPr/>
            <p:nvPr/>
          </p:nvSpPr>
          <p:spPr>
            <a:xfrm>
              <a:off x="3628867" y="2433520"/>
              <a:ext cx="1442720" cy="69215"/>
            </a:xfrm>
            <a:custGeom>
              <a:avLst/>
              <a:gdLst/>
              <a:ahLst/>
              <a:cxnLst/>
              <a:rect l="l" t="t" r="r" b="b"/>
              <a:pathLst>
                <a:path w="1442720" h="69214">
                  <a:moveTo>
                    <a:pt x="1442622" y="0"/>
                  </a:moveTo>
                  <a:lnTo>
                    <a:pt x="0" y="68974"/>
                  </a:lnTo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85692" y="2486774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3924" y="31419"/>
                  </a:moveTo>
                  <a:lnTo>
                    <a:pt x="0" y="17769"/>
                  </a:lnTo>
                  <a:lnTo>
                    <a:pt x="42424" y="0"/>
                  </a:lnTo>
                  <a:lnTo>
                    <a:pt x="43924" y="31419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85692" y="2486774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42424" y="0"/>
                  </a:moveTo>
                  <a:lnTo>
                    <a:pt x="0" y="17769"/>
                  </a:lnTo>
                  <a:lnTo>
                    <a:pt x="43924" y="31419"/>
                  </a:lnTo>
                  <a:lnTo>
                    <a:pt x="42424" y="0"/>
                  </a:lnTo>
                  <a:close/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93023" y="502809"/>
            <a:ext cx="7323455" cy="353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Generdte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tScOnfig.jSOn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by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giving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thiS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cOmmdnd:</a:t>
            </a:r>
            <a:endParaRPr sz="3000">
              <a:latin typeface="Liberation Sans Narrow"/>
              <a:cs typeface="Liberation Sans Narrow"/>
            </a:endParaRPr>
          </a:p>
          <a:p>
            <a:pPr marL="12700" marR="910590">
              <a:lnSpc>
                <a:spcPct val="100000"/>
              </a:lnSpc>
              <a:spcBef>
                <a:spcPts val="2465"/>
              </a:spcBef>
            </a:pP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Press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Shift+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right-</a:t>
            </a:r>
            <a:r>
              <a:rPr sz="3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click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folder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 </a:t>
            </a:r>
            <a:r>
              <a:rPr sz="3000" spc="20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want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open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Command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Prompt.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Now </a:t>
            </a:r>
            <a:r>
              <a:rPr sz="3000" spc="2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from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context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menu,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select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“Open </a:t>
            </a:r>
            <a:r>
              <a:rPr sz="3000" spc="2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command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window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here”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option.</a:t>
            </a:r>
            <a:endParaRPr sz="3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30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tsc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--</a:t>
            </a:r>
            <a:r>
              <a:rPr sz="3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init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99" y="152399"/>
            <a:ext cx="8991600" cy="4671060"/>
            <a:chOff x="152399" y="152399"/>
            <a:chExt cx="8991600" cy="46710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9" y="152399"/>
              <a:ext cx="8839182" cy="46706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85322" y="1204722"/>
              <a:ext cx="2971800" cy="1200785"/>
            </a:xfrm>
            <a:custGeom>
              <a:avLst/>
              <a:gdLst/>
              <a:ahLst/>
              <a:cxnLst/>
              <a:rect l="l" t="t" r="r" b="b"/>
              <a:pathLst>
                <a:path w="2971800" h="1200785">
                  <a:moveTo>
                    <a:pt x="2971794" y="1200297"/>
                  </a:moveTo>
                  <a:lnTo>
                    <a:pt x="0" y="1200297"/>
                  </a:lnTo>
                  <a:lnTo>
                    <a:pt x="0" y="0"/>
                  </a:lnTo>
                  <a:lnTo>
                    <a:pt x="2971794" y="0"/>
                  </a:lnTo>
                  <a:lnTo>
                    <a:pt x="2971794" y="1200297"/>
                  </a:lnTo>
                  <a:close/>
                </a:path>
              </a:pathLst>
            </a:custGeom>
            <a:solidFill>
              <a:srgbClr val="0E0E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58347" y="1270632"/>
            <a:ext cx="27216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Press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Shift+</a:t>
            </a:r>
            <a:r>
              <a:rPr sz="14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right-click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14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14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folder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want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open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Command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Prompt. </a:t>
            </a:r>
            <a:r>
              <a:rPr sz="14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Now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from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context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menu,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select </a:t>
            </a:r>
            <a:r>
              <a:rPr sz="1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“Open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command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window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here”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option</a:t>
            </a:r>
            <a:endParaRPr sz="1400">
              <a:latin typeface="Liberation Sans Narrow"/>
              <a:cs typeface="Liberation Sans Narro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66456" y="2400257"/>
            <a:ext cx="1607820" cy="444500"/>
            <a:chOff x="2866456" y="2400257"/>
            <a:chExt cx="1607820" cy="444500"/>
          </a:xfrm>
        </p:grpSpPr>
        <p:sp>
          <p:nvSpPr>
            <p:cNvPr id="7" name="object 7"/>
            <p:cNvSpPr/>
            <p:nvPr/>
          </p:nvSpPr>
          <p:spPr>
            <a:xfrm>
              <a:off x="2871219" y="2405020"/>
              <a:ext cx="1557020" cy="419734"/>
            </a:xfrm>
            <a:custGeom>
              <a:avLst/>
              <a:gdLst/>
              <a:ahLst/>
              <a:cxnLst/>
              <a:rect l="l" t="t" r="r" b="b"/>
              <a:pathLst>
                <a:path w="1557020" h="419735">
                  <a:moveTo>
                    <a:pt x="0" y="0"/>
                  </a:moveTo>
                  <a:lnTo>
                    <a:pt x="1556421" y="419224"/>
                  </a:lnTo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23541" y="2809069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74"/>
                  </a:moveTo>
                  <a:lnTo>
                    <a:pt x="8174" y="0"/>
                  </a:lnTo>
                  <a:lnTo>
                    <a:pt x="45824" y="26424"/>
                  </a:lnTo>
                  <a:lnTo>
                    <a:pt x="0" y="30374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3541" y="2809069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74"/>
                  </a:moveTo>
                  <a:lnTo>
                    <a:pt x="45824" y="26424"/>
                  </a:lnTo>
                  <a:lnTo>
                    <a:pt x="8174" y="0"/>
                  </a:lnTo>
                  <a:lnTo>
                    <a:pt x="0" y="30374"/>
                  </a:lnTo>
                  <a:close/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61" y="690561"/>
            <a:ext cx="7915246" cy="376235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839182" cy="469826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1572" y="502809"/>
            <a:ext cx="6741159" cy="268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540" marR="257810" algn="ctr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Credting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cOmpiler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cOnfigurdtiOn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file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- </a:t>
            </a:r>
            <a:r>
              <a:rPr sz="3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endParaRPr sz="30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  <a:spcBef>
                <a:spcPts val="1895"/>
              </a:spcBef>
            </a:pPr>
            <a:r>
              <a:rPr sz="3000" spc="2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define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configuration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endParaRPr sz="3000">
              <a:latin typeface="Liberation Sans Narrow"/>
              <a:cs typeface="Liberation Sans Narrow"/>
            </a:endParaRPr>
          </a:p>
          <a:p>
            <a:pPr marL="12700" marR="5080" algn="ctr">
              <a:lnSpc>
                <a:spcPct val="114599"/>
              </a:lnSpc>
            </a:pP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compiler,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file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called tsconfig.json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611657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8912" y="3163768"/>
            <a:ext cx="1202690" cy="1979930"/>
            <a:chOff x="6288912" y="3163768"/>
            <a:chExt cx="120269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511" y="3163768"/>
              <a:ext cx="675773" cy="1979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336" y="3794217"/>
              <a:ext cx="274599" cy="1349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912" y="4033191"/>
              <a:ext cx="526598" cy="1110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385" y="4933950"/>
              <a:ext cx="189224" cy="2095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58985" y="2002046"/>
            <a:ext cx="2085339" cy="831215"/>
            <a:chOff x="7058985" y="2002046"/>
            <a:chExt cx="2085339" cy="8312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284" y="2020815"/>
              <a:ext cx="1745696" cy="21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6834" y="2258782"/>
              <a:ext cx="1837146" cy="486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985" y="2080288"/>
              <a:ext cx="2084995" cy="32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484" y="2544094"/>
              <a:ext cx="1396497" cy="28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582" y="2002046"/>
              <a:ext cx="491324" cy="1652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160560" y="1134502"/>
            <a:ext cx="1983739" cy="826769"/>
            <a:chOff x="7160560" y="1134502"/>
            <a:chExt cx="1983739" cy="826769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332" y="1143310"/>
              <a:ext cx="565648" cy="594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60" y="1134502"/>
              <a:ext cx="1983420" cy="82621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93023" y="932943"/>
            <a:ext cx="493268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3800" spc="135" dirty="0"/>
              <a:t>I</a:t>
            </a:r>
            <a:r>
              <a:rPr sz="3800" spc="20" dirty="0"/>
              <a:t> </a:t>
            </a:r>
            <a:r>
              <a:rPr sz="3800" spc="160" dirty="0"/>
              <a:t>describe</a:t>
            </a:r>
            <a:r>
              <a:rPr sz="3800" spc="20" dirty="0"/>
              <a:t> </a:t>
            </a:r>
            <a:r>
              <a:rPr sz="3800" spc="260" dirty="0"/>
              <a:t>the</a:t>
            </a:r>
            <a:r>
              <a:rPr sz="3800" spc="25" dirty="0"/>
              <a:t> </a:t>
            </a:r>
            <a:r>
              <a:rPr sz="3800" spc="150" dirty="0"/>
              <a:t>TypeScript </a:t>
            </a:r>
            <a:r>
              <a:rPr sz="3800" spc="220" dirty="0"/>
              <a:t>compiler</a:t>
            </a:r>
            <a:r>
              <a:rPr sz="3800" spc="25" dirty="0"/>
              <a:t> </a:t>
            </a:r>
            <a:r>
              <a:rPr sz="3800" spc="180" dirty="0"/>
              <a:t>in</a:t>
            </a:r>
            <a:r>
              <a:rPr sz="3800" spc="25" dirty="0"/>
              <a:t> </a:t>
            </a:r>
            <a:r>
              <a:rPr sz="3800" spc="220" dirty="0"/>
              <a:t>chapter</a:t>
            </a:r>
            <a:r>
              <a:rPr sz="3800" spc="25" dirty="0"/>
              <a:t> </a:t>
            </a:r>
            <a:r>
              <a:rPr sz="3800" spc="85" dirty="0"/>
              <a:t>5</a:t>
            </a:r>
            <a:endParaRPr sz="3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3956617"/>
            <a:ext cx="2922095" cy="8947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399" y="152399"/>
            <a:ext cx="8991600" cy="4719955"/>
            <a:chOff x="152399" y="152399"/>
            <a:chExt cx="8991600" cy="47199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83" y="344864"/>
              <a:ext cx="845298" cy="68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2111" y="334759"/>
              <a:ext cx="2471869" cy="947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99" y="152399"/>
              <a:ext cx="8839182" cy="47194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22389" y="2587744"/>
              <a:ext cx="4069715" cy="2138045"/>
            </a:xfrm>
            <a:custGeom>
              <a:avLst/>
              <a:gdLst/>
              <a:ahLst/>
              <a:cxnLst/>
              <a:rect l="l" t="t" r="r" b="b"/>
              <a:pathLst>
                <a:path w="4069715" h="2138045">
                  <a:moveTo>
                    <a:pt x="4069191" y="2137495"/>
                  </a:moveTo>
                  <a:lnTo>
                    <a:pt x="0" y="2137495"/>
                  </a:lnTo>
                  <a:lnTo>
                    <a:pt x="0" y="0"/>
                  </a:lnTo>
                  <a:lnTo>
                    <a:pt x="4069191" y="0"/>
                  </a:lnTo>
                  <a:lnTo>
                    <a:pt x="4069191" y="2137495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95410" y="2649596"/>
            <a:ext cx="3545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120" dirty="0"/>
              <a:t>Make</a:t>
            </a:r>
            <a:r>
              <a:rPr sz="2200" dirty="0"/>
              <a:t> </a:t>
            </a:r>
            <a:r>
              <a:rPr sz="2200" spc="125" dirty="0"/>
              <a:t>it</a:t>
            </a:r>
            <a:r>
              <a:rPr sz="2200" spc="15" dirty="0"/>
              <a:t> </a:t>
            </a:r>
            <a:r>
              <a:rPr sz="2200" spc="70" dirty="0"/>
              <a:t>a</a:t>
            </a:r>
            <a:r>
              <a:rPr sz="2200" spc="15" dirty="0"/>
              <a:t> </a:t>
            </a:r>
            <a:r>
              <a:rPr sz="2200" spc="95" dirty="0"/>
              <a:t>Node.js</a:t>
            </a:r>
            <a:r>
              <a:rPr sz="2200" spc="15" dirty="0"/>
              <a:t> </a:t>
            </a:r>
            <a:r>
              <a:rPr sz="2200" spc="130" dirty="0"/>
              <a:t>project</a:t>
            </a:r>
            <a:r>
              <a:rPr sz="2200" spc="15" dirty="0"/>
              <a:t> </a:t>
            </a:r>
            <a:r>
              <a:rPr sz="2200" spc="95" dirty="0"/>
              <a:t>by </a:t>
            </a:r>
            <a:r>
              <a:rPr sz="2200" spc="105" dirty="0"/>
              <a:t>giving</a:t>
            </a:r>
            <a:r>
              <a:rPr sz="2200" spc="25" dirty="0"/>
              <a:t> </a:t>
            </a:r>
            <a:r>
              <a:rPr sz="2200" spc="155" dirty="0"/>
              <a:t>the</a:t>
            </a:r>
            <a:r>
              <a:rPr sz="2200" spc="30" dirty="0"/>
              <a:t> </a:t>
            </a:r>
            <a:r>
              <a:rPr sz="2200" spc="130" dirty="0"/>
              <a:t>following</a:t>
            </a:r>
            <a:r>
              <a:rPr sz="2200" spc="30" dirty="0"/>
              <a:t> </a:t>
            </a:r>
            <a:r>
              <a:rPr sz="2200" spc="125" dirty="0"/>
              <a:t>command:</a:t>
            </a:r>
            <a:endParaRPr sz="2200"/>
          </a:p>
        </p:txBody>
      </p:sp>
      <p:sp>
        <p:nvSpPr>
          <p:cNvPr id="9" name="object 9"/>
          <p:cNvSpPr txBox="1"/>
          <p:nvPr/>
        </p:nvSpPr>
        <p:spPr>
          <a:xfrm>
            <a:off x="5060511" y="3655433"/>
            <a:ext cx="1247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npm</a:t>
            </a:r>
            <a:r>
              <a:rPr sz="22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init</a:t>
            </a:r>
            <a:r>
              <a:rPr sz="22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-</a:t>
            </a:r>
            <a:r>
              <a:rPr sz="22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</a:t>
            </a:r>
            <a:endParaRPr sz="2200">
              <a:latin typeface="Liberation Sans Narrow"/>
              <a:cs typeface="Liberation Sans Narro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45530" y="3291980"/>
            <a:ext cx="1282065" cy="369570"/>
            <a:chOff x="3645530" y="3291980"/>
            <a:chExt cx="1282065" cy="369570"/>
          </a:xfrm>
        </p:grpSpPr>
        <p:sp>
          <p:nvSpPr>
            <p:cNvPr id="11" name="object 11"/>
            <p:cNvSpPr/>
            <p:nvPr/>
          </p:nvSpPr>
          <p:spPr>
            <a:xfrm>
              <a:off x="3691917" y="3311893"/>
              <a:ext cx="1230630" cy="344805"/>
            </a:xfrm>
            <a:custGeom>
              <a:avLst/>
              <a:gdLst/>
              <a:ahLst/>
              <a:cxnLst/>
              <a:rect l="l" t="t" r="r" b="b"/>
              <a:pathLst>
                <a:path w="1230629" h="344804">
                  <a:moveTo>
                    <a:pt x="1230472" y="3445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50292" y="329674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37399" y="30299"/>
                  </a:moveTo>
                  <a:lnTo>
                    <a:pt x="0" y="3499"/>
                  </a:lnTo>
                  <a:lnTo>
                    <a:pt x="45874" y="0"/>
                  </a:lnTo>
                  <a:lnTo>
                    <a:pt x="37399" y="30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50292" y="329674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45874" y="0"/>
                  </a:moveTo>
                  <a:lnTo>
                    <a:pt x="0" y="3499"/>
                  </a:lnTo>
                  <a:lnTo>
                    <a:pt x="37399" y="30299"/>
                  </a:lnTo>
                  <a:lnTo>
                    <a:pt x="45874" y="0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785" y="152399"/>
            <a:ext cx="6980398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3918" y="502809"/>
            <a:ext cx="7316470" cy="287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Initidlizing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PrOject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FOlder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-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NOdeJS</a:t>
            </a:r>
            <a:endParaRPr sz="3000">
              <a:latin typeface="Liberation Sans Narrow"/>
              <a:cs typeface="Liberation Sans Narrow"/>
            </a:endParaRPr>
          </a:p>
          <a:p>
            <a:pPr marL="12065" marR="5080" algn="ctr">
              <a:lnSpc>
                <a:spcPct val="114599"/>
              </a:lnSpc>
              <a:spcBef>
                <a:spcPts val="2315"/>
              </a:spcBef>
            </a:pPr>
            <a:r>
              <a:rPr sz="3000" spc="1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npm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init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command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creates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package.json </a:t>
            </a:r>
            <a:r>
              <a:rPr sz="3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file,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which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used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keep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track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</a:t>
            </a:r>
            <a:endParaRPr sz="3000">
              <a:latin typeface="Liberation Sans Narrow"/>
              <a:cs typeface="Liberation Sans Narrow"/>
            </a:endParaRPr>
          </a:p>
          <a:p>
            <a:pPr marL="859790" marR="79375" indent="-773430">
              <a:lnSpc>
                <a:spcPct val="114599"/>
              </a:lnSpc>
            </a:pP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packages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required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by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project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also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configure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development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tools.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162" y="334759"/>
            <a:ext cx="8987155" cy="4391025"/>
            <a:chOff x="157162" y="334759"/>
            <a:chExt cx="8987155" cy="4391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162" y="1119197"/>
              <a:ext cx="8829644" cy="29051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25838" y="3170668"/>
              <a:ext cx="3366135" cy="1555115"/>
            </a:xfrm>
            <a:custGeom>
              <a:avLst/>
              <a:gdLst/>
              <a:ahLst/>
              <a:cxnLst/>
              <a:rect l="l" t="t" r="r" b="b"/>
              <a:pathLst>
                <a:path w="3366134" h="1555114">
                  <a:moveTo>
                    <a:pt x="3365693" y="1554596"/>
                  </a:moveTo>
                  <a:lnTo>
                    <a:pt x="0" y="1554596"/>
                  </a:lnTo>
                  <a:lnTo>
                    <a:pt x="0" y="0"/>
                  </a:lnTo>
                  <a:lnTo>
                    <a:pt x="3365693" y="0"/>
                  </a:lnTo>
                  <a:lnTo>
                    <a:pt x="3365693" y="1554596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698859" y="3232515"/>
            <a:ext cx="271462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Install</a:t>
            </a:r>
            <a:r>
              <a:rPr sz="2200" spc="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</a:t>
            </a:r>
            <a:r>
              <a:rPr sz="22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Node.js</a:t>
            </a:r>
            <a:endParaRPr sz="22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22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npm</a:t>
            </a:r>
            <a:r>
              <a:rPr sz="22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</a:t>
            </a:r>
            <a:r>
              <a:rPr sz="22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@types/node</a:t>
            </a:r>
            <a:r>
              <a:rPr sz="22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-</a:t>
            </a:r>
            <a:r>
              <a:rPr sz="22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</a:t>
            </a:r>
            <a:endParaRPr sz="2200">
              <a:latin typeface="Liberation Sans Narrow"/>
              <a:cs typeface="Liberation Sans Narro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64226" y="2041865"/>
            <a:ext cx="1749425" cy="1134110"/>
            <a:chOff x="5564226" y="2041865"/>
            <a:chExt cx="1749425" cy="1134110"/>
          </a:xfrm>
        </p:grpSpPr>
        <p:sp>
          <p:nvSpPr>
            <p:cNvPr id="7" name="object 7"/>
            <p:cNvSpPr/>
            <p:nvPr/>
          </p:nvSpPr>
          <p:spPr>
            <a:xfrm>
              <a:off x="5605288" y="2070085"/>
              <a:ext cx="1703705" cy="1101090"/>
            </a:xfrm>
            <a:custGeom>
              <a:avLst/>
              <a:gdLst/>
              <a:ahLst/>
              <a:cxnLst/>
              <a:rect l="l" t="t" r="r" b="b"/>
              <a:pathLst>
                <a:path w="1703704" h="1101089">
                  <a:moveTo>
                    <a:pt x="1703396" y="110058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68988" y="2046628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27774" y="36672"/>
                  </a:moveTo>
                  <a:lnTo>
                    <a:pt x="0" y="0"/>
                  </a:lnTo>
                  <a:lnTo>
                    <a:pt x="44849" y="10242"/>
                  </a:lnTo>
                  <a:lnTo>
                    <a:pt x="27774" y="3667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68988" y="2046628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44849" y="10242"/>
                  </a:moveTo>
                  <a:lnTo>
                    <a:pt x="0" y="0"/>
                  </a:lnTo>
                  <a:lnTo>
                    <a:pt x="27774" y="36672"/>
                  </a:lnTo>
                  <a:lnTo>
                    <a:pt x="44849" y="10242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521511"/>
            <a:ext cx="8839182" cy="4100454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3956617"/>
            <a:ext cx="2922095" cy="8947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399" y="334759"/>
            <a:ext cx="8991600" cy="4005579"/>
            <a:chOff x="152399" y="334759"/>
            <a:chExt cx="8991600" cy="400557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83" y="344864"/>
              <a:ext cx="845298" cy="68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2111" y="334759"/>
              <a:ext cx="2471869" cy="947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99" y="803273"/>
              <a:ext cx="8839182" cy="35369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88565" y="2061970"/>
              <a:ext cx="2583815" cy="1555115"/>
            </a:xfrm>
            <a:custGeom>
              <a:avLst/>
              <a:gdLst/>
              <a:ahLst/>
              <a:cxnLst/>
              <a:rect l="l" t="t" r="r" b="b"/>
              <a:pathLst>
                <a:path w="2583815" h="1555114">
                  <a:moveTo>
                    <a:pt x="2583294" y="1554596"/>
                  </a:moveTo>
                  <a:lnTo>
                    <a:pt x="0" y="1554596"/>
                  </a:lnTo>
                  <a:lnTo>
                    <a:pt x="0" y="0"/>
                  </a:lnTo>
                  <a:lnTo>
                    <a:pt x="2583294" y="0"/>
                  </a:lnTo>
                  <a:lnTo>
                    <a:pt x="2583294" y="1554596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86939" rIns="0" bIns="0" rtlCol="0">
            <a:spAutoFit/>
          </a:bodyPr>
          <a:lstStyle/>
          <a:p>
            <a:pPr marL="3267710">
              <a:lnSpc>
                <a:spcPct val="100000"/>
              </a:lnSpc>
              <a:spcBef>
                <a:spcPts val="100"/>
              </a:spcBef>
            </a:pPr>
            <a:r>
              <a:rPr sz="2200" spc="80" dirty="0"/>
              <a:t>Create</a:t>
            </a:r>
            <a:r>
              <a:rPr sz="2200" spc="30" dirty="0"/>
              <a:t> </a:t>
            </a:r>
            <a:r>
              <a:rPr sz="2200" spc="100" dirty="0"/>
              <a:t>.gitignore</a:t>
            </a:r>
            <a:r>
              <a:rPr sz="2200" spc="30" dirty="0"/>
              <a:t> </a:t>
            </a:r>
            <a:r>
              <a:rPr sz="2200" spc="75" dirty="0"/>
              <a:t>file</a:t>
            </a:r>
            <a:endParaRPr sz="2200"/>
          </a:p>
        </p:txBody>
      </p:sp>
      <p:grpSp>
        <p:nvGrpSpPr>
          <p:cNvPr id="9" name="object 9"/>
          <p:cNvGrpSpPr/>
          <p:nvPr/>
        </p:nvGrpSpPr>
        <p:grpSpPr>
          <a:xfrm>
            <a:off x="2365320" y="2005528"/>
            <a:ext cx="2328545" cy="838835"/>
            <a:chOff x="2365320" y="2005528"/>
            <a:chExt cx="2328545" cy="838835"/>
          </a:xfrm>
        </p:grpSpPr>
        <p:sp>
          <p:nvSpPr>
            <p:cNvPr id="10" name="object 10"/>
            <p:cNvSpPr/>
            <p:nvPr/>
          </p:nvSpPr>
          <p:spPr>
            <a:xfrm>
              <a:off x="2410785" y="2025106"/>
              <a:ext cx="2278380" cy="814705"/>
            </a:xfrm>
            <a:custGeom>
              <a:avLst/>
              <a:gdLst/>
              <a:ahLst/>
              <a:cxnLst/>
              <a:rect l="l" t="t" r="r" b="b"/>
              <a:pathLst>
                <a:path w="2278379" h="814705">
                  <a:moveTo>
                    <a:pt x="2277780" y="81416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70082" y="2010291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5407" y="29629"/>
                  </a:moveTo>
                  <a:lnTo>
                    <a:pt x="0" y="267"/>
                  </a:lnTo>
                  <a:lnTo>
                    <a:pt x="45997" y="0"/>
                  </a:lnTo>
                  <a:lnTo>
                    <a:pt x="35407" y="2962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70082" y="2010291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45997" y="0"/>
                  </a:moveTo>
                  <a:lnTo>
                    <a:pt x="0" y="267"/>
                  </a:lnTo>
                  <a:lnTo>
                    <a:pt x="35407" y="29629"/>
                  </a:lnTo>
                  <a:lnTo>
                    <a:pt x="45997" y="0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99" y="334759"/>
            <a:ext cx="8991600" cy="4272915"/>
            <a:chOff x="152399" y="334759"/>
            <a:chExt cx="8991600" cy="4272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9" y="902123"/>
              <a:ext cx="8839182" cy="33392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19941" y="2770619"/>
              <a:ext cx="4069079" cy="1837055"/>
            </a:xfrm>
            <a:custGeom>
              <a:avLst/>
              <a:gdLst/>
              <a:ahLst/>
              <a:cxnLst/>
              <a:rect l="l" t="t" r="r" b="b"/>
              <a:pathLst>
                <a:path w="4069079" h="1837054">
                  <a:moveTo>
                    <a:pt x="4068891" y="1836596"/>
                  </a:moveTo>
                  <a:lnTo>
                    <a:pt x="0" y="1836596"/>
                  </a:lnTo>
                  <a:lnTo>
                    <a:pt x="0" y="0"/>
                  </a:lnTo>
                  <a:lnTo>
                    <a:pt x="4068891" y="0"/>
                  </a:lnTo>
                  <a:lnTo>
                    <a:pt x="4068891" y="1836596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292962" y="2832466"/>
            <a:ext cx="288798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Create</a:t>
            </a:r>
            <a:r>
              <a:rPr sz="22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file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app.ts</a:t>
            </a:r>
            <a:endParaRPr sz="2200">
              <a:latin typeface="Liberation Sans Narrow"/>
              <a:cs typeface="Liberation Sans Narrow"/>
            </a:endParaRPr>
          </a:p>
          <a:p>
            <a:pPr marL="12700" marR="5080">
              <a:lnSpc>
                <a:spcPct val="200000"/>
              </a:lnSpc>
            </a:pPr>
            <a:r>
              <a:rPr sz="22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Write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message</a:t>
            </a:r>
            <a:r>
              <a:rPr sz="22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variable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Print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message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console</a:t>
            </a:r>
            <a:endParaRPr sz="2200">
              <a:latin typeface="Liberation Sans Narrow"/>
              <a:cs typeface="Liberation Sans Narro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15420" y="2521457"/>
            <a:ext cx="2009775" cy="1172845"/>
            <a:chOff x="2215420" y="2521457"/>
            <a:chExt cx="2009775" cy="1172845"/>
          </a:xfrm>
        </p:grpSpPr>
        <p:sp>
          <p:nvSpPr>
            <p:cNvPr id="7" name="object 7"/>
            <p:cNvSpPr/>
            <p:nvPr/>
          </p:nvSpPr>
          <p:spPr>
            <a:xfrm>
              <a:off x="2257550" y="2547944"/>
              <a:ext cx="1962785" cy="1141095"/>
            </a:xfrm>
            <a:custGeom>
              <a:avLst/>
              <a:gdLst/>
              <a:ahLst/>
              <a:cxnLst/>
              <a:rect l="l" t="t" r="r" b="b"/>
              <a:pathLst>
                <a:path w="1962785" h="1141095">
                  <a:moveTo>
                    <a:pt x="1962391" y="114097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0183" y="2526219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29459" y="35324"/>
                  </a:moveTo>
                  <a:lnTo>
                    <a:pt x="0" y="0"/>
                  </a:lnTo>
                  <a:lnTo>
                    <a:pt x="45277" y="8124"/>
                  </a:lnTo>
                  <a:lnTo>
                    <a:pt x="29459" y="3532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0183" y="2526219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19" h="35560">
                  <a:moveTo>
                    <a:pt x="45277" y="8124"/>
                  </a:moveTo>
                  <a:lnTo>
                    <a:pt x="0" y="0"/>
                  </a:lnTo>
                  <a:lnTo>
                    <a:pt x="29459" y="35324"/>
                  </a:lnTo>
                  <a:lnTo>
                    <a:pt x="45277" y="8124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4" y="334759"/>
            <a:ext cx="8753475" cy="4375785"/>
            <a:chOff x="390524" y="334759"/>
            <a:chExt cx="8753475" cy="4375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524" y="433399"/>
              <a:ext cx="8362933" cy="42767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86388" y="2976369"/>
              <a:ext cx="3292475" cy="1555115"/>
            </a:xfrm>
            <a:custGeom>
              <a:avLst/>
              <a:gdLst/>
              <a:ahLst/>
              <a:cxnLst/>
              <a:rect l="l" t="t" r="r" b="b"/>
              <a:pathLst>
                <a:path w="3292475" h="1555114">
                  <a:moveTo>
                    <a:pt x="3291893" y="1554596"/>
                  </a:moveTo>
                  <a:lnTo>
                    <a:pt x="0" y="1554596"/>
                  </a:lnTo>
                  <a:lnTo>
                    <a:pt x="0" y="0"/>
                  </a:lnTo>
                  <a:lnTo>
                    <a:pt x="3291893" y="0"/>
                  </a:lnTo>
                  <a:lnTo>
                    <a:pt x="3291893" y="1554596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59413" y="3035674"/>
            <a:ext cx="306070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Running</a:t>
            </a:r>
            <a:r>
              <a:rPr sz="27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700" spc="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7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7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compiler </a:t>
            </a:r>
            <a:r>
              <a:rPr sz="27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Transpile</a:t>
            </a:r>
            <a:r>
              <a:rPr sz="27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7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 </a:t>
            </a:r>
            <a:r>
              <a:rPr sz="2700" spc="2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7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7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</a:t>
            </a:r>
            <a:endParaRPr sz="2700">
              <a:latin typeface="Liberation Sans Narrow"/>
              <a:cs typeface="Liberation Sans Narro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95423" y="1571331"/>
            <a:ext cx="41910" cy="1410335"/>
            <a:chOff x="7095423" y="1571331"/>
            <a:chExt cx="41910" cy="1410335"/>
          </a:xfrm>
        </p:grpSpPr>
        <p:sp>
          <p:nvSpPr>
            <p:cNvPr id="7" name="object 7"/>
            <p:cNvSpPr/>
            <p:nvPr/>
          </p:nvSpPr>
          <p:spPr>
            <a:xfrm>
              <a:off x="7115935" y="1619316"/>
              <a:ext cx="16510" cy="1357630"/>
            </a:xfrm>
            <a:custGeom>
              <a:avLst/>
              <a:gdLst/>
              <a:ahLst/>
              <a:cxnLst/>
              <a:rect l="l" t="t" r="r" b="b"/>
              <a:pathLst>
                <a:path w="16509" h="1357630">
                  <a:moveTo>
                    <a:pt x="16399" y="135705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00185" y="15760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43412"/>
                  </a:moveTo>
                  <a:lnTo>
                    <a:pt x="15224" y="0"/>
                  </a:lnTo>
                  <a:lnTo>
                    <a:pt x="31474" y="43032"/>
                  </a:lnTo>
                  <a:lnTo>
                    <a:pt x="0" y="43412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00185" y="15760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74" y="43032"/>
                  </a:moveTo>
                  <a:lnTo>
                    <a:pt x="15224" y="0"/>
                  </a:lnTo>
                  <a:lnTo>
                    <a:pt x="0" y="43412"/>
                  </a:lnTo>
                  <a:lnTo>
                    <a:pt x="31474" y="43032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639448"/>
            <a:ext cx="8839182" cy="38645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598" y="533398"/>
            <a:ext cx="7315185" cy="4286241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3956617"/>
            <a:ext cx="2922095" cy="8947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399" y="334759"/>
            <a:ext cx="8991600" cy="4597400"/>
            <a:chOff x="152399" y="334759"/>
            <a:chExt cx="8991600" cy="4597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83" y="344864"/>
              <a:ext cx="845298" cy="68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2111" y="334759"/>
              <a:ext cx="2471869" cy="947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99" y="1125885"/>
              <a:ext cx="8839182" cy="38061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2424" y="2741844"/>
              <a:ext cx="2289175" cy="355600"/>
            </a:xfrm>
            <a:custGeom>
              <a:avLst/>
              <a:gdLst/>
              <a:ahLst/>
              <a:cxnLst/>
              <a:rect l="l" t="t" r="r" b="b"/>
              <a:pathLst>
                <a:path w="2289175" h="355600">
                  <a:moveTo>
                    <a:pt x="0" y="0"/>
                  </a:moveTo>
                  <a:lnTo>
                    <a:pt x="2288695" y="0"/>
                  </a:lnTo>
                  <a:lnTo>
                    <a:pt x="2288695" y="355499"/>
                  </a:lnTo>
                  <a:lnTo>
                    <a:pt x="0" y="355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6412" y="1954454"/>
              <a:ext cx="3383915" cy="2343150"/>
            </a:xfrm>
            <a:custGeom>
              <a:avLst/>
              <a:gdLst/>
              <a:ahLst/>
              <a:cxnLst/>
              <a:rect l="l" t="t" r="r" b="b"/>
              <a:pathLst>
                <a:path w="3383915" h="2343150">
                  <a:moveTo>
                    <a:pt x="986879" y="2343112"/>
                  </a:moveTo>
                  <a:lnTo>
                    <a:pt x="860405" y="1948362"/>
                  </a:lnTo>
                  <a:lnTo>
                    <a:pt x="805674" y="1928524"/>
                  </a:lnTo>
                  <a:lnTo>
                    <a:pt x="752566" y="1907607"/>
                  </a:lnTo>
                  <a:lnTo>
                    <a:pt x="701099" y="1885646"/>
                  </a:lnTo>
                  <a:lnTo>
                    <a:pt x="651294" y="1862676"/>
                  </a:lnTo>
                  <a:lnTo>
                    <a:pt x="603167" y="1838731"/>
                  </a:lnTo>
                  <a:lnTo>
                    <a:pt x="556737" y="1813846"/>
                  </a:lnTo>
                  <a:lnTo>
                    <a:pt x="512024" y="1788055"/>
                  </a:lnTo>
                  <a:lnTo>
                    <a:pt x="469045" y="1761393"/>
                  </a:lnTo>
                  <a:lnTo>
                    <a:pt x="427820" y="1733895"/>
                  </a:lnTo>
                  <a:lnTo>
                    <a:pt x="388366" y="1705594"/>
                  </a:lnTo>
                  <a:lnTo>
                    <a:pt x="350703" y="1676527"/>
                  </a:lnTo>
                  <a:lnTo>
                    <a:pt x="314849" y="1646726"/>
                  </a:lnTo>
                  <a:lnTo>
                    <a:pt x="280822" y="1616227"/>
                  </a:lnTo>
                  <a:lnTo>
                    <a:pt x="248642" y="1585064"/>
                  </a:lnTo>
                  <a:lnTo>
                    <a:pt x="218326" y="1553272"/>
                  </a:lnTo>
                  <a:lnTo>
                    <a:pt x="189894" y="1520886"/>
                  </a:lnTo>
                  <a:lnTo>
                    <a:pt x="163363" y="1487939"/>
                  </a:lnTo>
                  <a:lnTo>
                    <a:pt x="138754" y="1454467"/>
                  </a:lnTo>
                  <a:lnTo>
                    <a:pt x="116083" y="1420503"/>
                  </a:lnTo>
                  <a:lnTo>
                    <a:pt x="95370" y="1386084"/>
                  </a:lnTo>
                  <a:lnTo>
                    <a:pt x="76633" y="1351242"/>
                  </a:lnTo>
                  <a:lnTo>
                    <a:pt x="59891" y="1316014"/>
                  </a:lnTo>
                  <a:lnTo>
                    <a:pt x="45162" y="1280432"/>
                  </a:lnTo>
                  <a:lnTo>
                    <a:pt x="21820" y="1208349"/>
                  </a:lnTo>
                  <a:lnTo>
                    <a:pt x="6754" y="1135270"/>
                  </a:lnTo>
                  <a:lnTo>
                    <a:pt x="114" y="1061470"/>
                  </a:lnTo>
                  <a:lnTo>
                    <a:pt x="0" y="1024387"/>
                  </a:lnTo>
                  <a:lnTo>
                    <a:pt x="2047" y="987228"/>
                  </a:lnTo>
                  <a:lnTo>
                    <a:pt x="12704" y="912818"/>
                  </a:lnTo>
                  <a:lnTo>
                    <a:pt x="21350" y="875637"/>
                  </a:lnTo>
                  <a:lnTo>
                    <a:pt x="32232" y="838518"/>
                  </a:lnTo>
                  <a:lnTo>
                    <a:pt x="45369" y="801496"/>
                  </a:lnTo>
                  <a:lnTo>
                    <a:pt x="60780" y="764604"/>
                  </a:lnTo>
                  <a:lnTo>
                    <a:pt x="78483" y="727878"/>
                  </a:lnTo>
                  <a:lnTo>
                    <a:pt x="98497" y="691353"/>
                  </a:lnTo>
                  <a:lnTo>
                    <a:pt x="120840" y="655062"/>
                  </a:lnTo>
                  <a:lnTo>
                    <a:pt x="145531" y="619040"/>
                  </a:lnTo>
                  <a:lnTo>
                    <a:pt x="168835" y="588079"/>
                  </a:lnTo>
                  <a:lnTo>
                    <a:pt x="193590" y="557795"/>
                  </a:lnTo>
                  <a:lnTo>
                    <a:pt x="219760" y="528197"/>
                  </a:lnTo>
                  <a:lnTo>
                    <a:pt x="247308" y="499296"/>
                  </a:lnTo>
                  <a:lnTo>
                    <a:pt x="276200" y="471100"/>
                  </a:lnTo>
                  <a:lnTo>
                    <a:pt x="306398" y="443620"/>
                  </a:lnTo>
                  <a:lnTo>
                    <a:pt x="337868" y="416866"/>
                  </a:lnTo>
                  <a:lnTo>
                    <a:pt x="370572" y="390847"/>
                  </a:lnTo>
                  <a:lnTo>
                    <a:pt x="404476" y="365573"/>
                  </a:lnTo>
                  <a:lnTo>
                    <a:pt x="439543" y="341054"/>
                  </a:lnTo>
                  <a:lnTo>
                    <a:pt x="475738" y="317300"/>
                  </a:lnTo>
                  <a:lnTo>
                    <a:pt x="513025" y="294320"/>
                  </a:lnTo>
                  <a:lnTo>
                    <a:pt x="551366" y="272124"/>
                  </a:lnTo>
                  <a:lnTo>
                    <a:pt x="590728" y="250721"/>
                  </a:lnTo>
                  <a:lnTo>
                    <a:pt x="631074" y="230123"/>
                  </a:lnTo>
                  <a:lnTo>
                    <a:pt x="672367" y="210337"/>
                  </a:lnTo>
                  <a:lnTo>
                    <a:pt x="714572" y="191375"/>
                  </a:lnTo>
                  <a:lnTo>
                    <a:pt x="757654" y="173245"/>
                  </a:lnTo>
                  <a:lnTo>
                    <a:pt x="801576" y="155958"/>
                  </a:lnTo>
                  <a:lnTo>
                    <a:pt x="846302" y="139524"/>
                  </a:lnTo>
                  <a:lnTo>
                    <a:pt x="891796" y="123951"/>
                  </a:lnTo>
                  <a:lnTo>
                    <a:pt x="938023" y="109251"/>
                  </a:lnTo>
                  <a:lnTo>
                    <a:pt x="984946" y="95432"/>
                  </a:lnTo>
                  <a:lnTo>
                    <a:pt x="1032530" y="82504"/>
                  </a:lnTo>
                  <a:lnTo>
                    <a:pt x="1080738" y="70478"/>
                  </a:lnTo>
                  <a:lnTo>
                    <a:pt x="1129536" y="59362"/>
                  </a:lnTo>
                  <a:lnTo>
                    <a:pt x="1178886" y="49167"/>
                  </a:lnTo>
                  <a:lnTo>
                    <a:pt x="1228754" y="39903"/>
                  </a:lnTo>
                  <a:lnTo>
                    <a:pt x="1279102" y="31579"/>
                  </a:lnTo>
                  <a:lnTo>
                    <a:pt x="1329896" y="24204"/>
                  </a:lnTo>
                  <a:lnTo>
                    <a:pt x="1381098" y="17789"/>
                  </a:lnTo>
                  <a:lnTo>
                    <a:pt x="1432675" y="12344"/>
                  </a:lnTo>
                  <a:lnTo>
                    <a:pt x="1484588" y="7878"/>
                  </a:lnTo>
                  <a:lnTo>
                    <a:pt x="1536804" y="4400"/>
                  </a:lnTo>
                  <a:lnTo>
                    <a:pt x="1589284" y="1922"/>
                  </a:lnTo>
                  <a:lnTo>
                    <a:pt x="1641995" y="451"/>
                  </a:lnTo>
                  <a:lnTo>
                    <a:pt x="1694899" y="0"/>
                  </a:lnTo>
                  <a:lnTo>
                    <a:pt x="1747961" y="575"/>
                  </a:lnTo>
                  <a:lnTo>
                    <a:pt x="1801146" y="2189"/>
                  </a:lnTo>
                  <a:lnTo>
                    <a:pt x="1854416" y="4850"/>
                  </a:lnTo>
                  <a:lnTo>
                    <a:pt x="1907736" y="8569"/>
                  </a:lnTo>
                  <a:lnTo>
                    <a:pt x="1961071" y="13354"/>
                  </a:lnTo>
                  <a:lnTo>
                    <a:pt x="2014384" y="19216"/>
                  </a:lnTo>
                  <a:lnTo>
                    <a:pt x="2067640" y="26164"/>
                  </a:lnTo>
                  <a:lnTo>
                    <a:pt x="2120802" y="34209"/>
                  </a:lnTo>
                  <a:lnTo>
                    <a:pt x="2173835" y="43360"/>
                  </a:lnTo>
                  <a:lnTo>
                    <a:pt x="2226702" y="53626"/>
                  </a:lnTo>
                  <a:lnTo>
                    <a:pt x="2285167" y="66348"/>
                  </a:lnTo>
                  <a:lnTo>
                    <a:pt x="2342432" y="80261"/>
                  </a:lnTo>
                  <a:lnTo>
                    <a:pt x="2398471" y="95336"/>
                  </a:lnTo>
                  <a:lnTo>
                    <a:pt x="2453257" y="111542"/>
                  </a:lnTo>
                  <a:lnTo>
                    <a:pt x="2506764" y="128851"/>
                  </a:lnTo>
                  <a:lnTo>
                    <a:pt x="2558963" y="147233"/>
                  </a:lnTo>
                  <a:lnTo>
                    <a:pt x="2609828" y="166659"/>
                  </a:lnTo>
                  <a:lnTo>
                    <a:pt x="2659333" y="187098"/>
                  </a:lnTo>
                  <a:lnTo>
                    <a:pt x="2707450" y="208522"/>
                  </a:lnTo>
                  <a:lnTo>
                    <a:pt x="2754152" y="230901"/>
                  </a:lnTo>
                  <a:lnTo>
                    <a:pt x="2799413" y="254205"/>
                  </a:lnTo>
                  <a:lnTo>
                    <a:pt x="2843205" y="278405"/>
                  </a:lnTo>
                  <a:lnTo>
                    <a:pt x="2885501" y="303471"/>
                  </a:lnTo>
                  <a:lnTo>
                    <a:pt x="2926276" y="329375"/>
                  </a:lnTo>
                  <a:lnTo>
                    <a:pt x="2965500" y="356085"/>
                  </a:lnTo>
                  <a:lnTo>
                    <a:pt x="3003149" y="383573"/>
                  </a:lnTo>
                  <a:lnTo>
                    <a:pt x="3039195" y="411810"/>
                  </a:lnTo>
                  <a:lnTo>
                    <a:pt x="3073610" y="440765"/>
                  </a:lnTo>
                  <a:lnTo>
                    <a:pt x="3106368" y="470410"/>
                  </a:lnTo>
                  <a:lnTo>
                    <a:pt x="3137443" y="500714"/>
                  </a:lnTo>
                  <a:lnTo>
                    <a:pt x="3166806" y="531648"/>
                  </a:lnTo>
                  <a:lnTo>
                    <a:pt x="3194432" y="563183"/>
                  </a:lnTo>
                  <a:lnTo>
                    <a:pt x="3220293" y="595289"/>
                  </a:lnTo>
                  <a:lnTo>
                    <a:pt x="3244362" y="627937"/>
                  </a:lnTo>
                  <a:lnTo>
                    <a:pt x="3266613" y="661097"/>
                  </a:lnTo>
                  <a:lnTo>
                    <a:pt x="3287018" y="694740"/>
                  </a:lnTo>
                  <a:lnTo>
                    <a:pt x="3305550" y="728835"/>
                  </a:lnTo>
                  <a:lnTo>
                    <a:pt x="3322183" y="763354"/>
                  </a:lnTo>
                  <a:lnTo>
                    <a:pt x="3349643" y="833545"/>
                  </a:lnTo>
                  <a:lnTo>
                    <a:pt x="3369182" y="905076"/>
                  </a:lnTo>
                  <a:lnTo>
                    <a:pt x="3380585" y="977710"/>
                  </a:lnTo>
                  <a:lnTo>
                    <a:pt x="3383637" y="1051213"/>
                  </a:lnTo>
                  <a:lnTo>
                    <a:pt x="3381963" y="1088215"/>
                  </a:lnTo>
                  <a:lnTo>
                    <a:pt x="3372082" y="1162576"/>
                  </a:lnTo>
                  <a:lnTo>
                    <a:pt x="3363822" y="1199876"/>
                  </a:lnTo>
                  <a:lnTo>
                    <a:pt x="3353311" y="1237215"/>
                  </a:lnTo>
                  <a:lnTo>
                    <a:pt x="3340525" y="1274564"/>
                  </a:lnTo>
                  <a:lnTo>
                    <a:pt x="3310929" y="1343205"/>
                  </a:lnTo>
                  <a:lnTo>
                    <a:pt x="3274358" y="1409626"/>
                  </a:lnTo>
                  <a:lnTo>
                    <a:pt x="3253548" y="1441964"/>
                  </a:lnTo>
                  <a:lnTo>
                    <a:pt x="3231105" y="1473700"/>
                  </a:lnTo>
                  <a:lnTo>
                    <a:pt x="3207064" y="1504817"/>
                  </a:lnTo>
                  <a:lnTo>
                    <a:pt x="3181463" y="1535301"/>
                  </a:lnTo>
                  <a:lnTo>
                    <a:pt x="3154339" y="1565136"/>
                  </a:lnTo>
                  <a:lnTo>
                    <a:pt x="3125728" y="1594305"/>
                  </a:lnTo>
                  <a:lnTo>
                    <a:pt x="3095666" y="1622793"/>
                  </a:lnTo>
                  <a:lnTo>
                    <a:pt x="3064191" y="1650585"/>
                  </a:lnTo>
                  <a:lnTo>
                    <a:pt x="3031339" y="1677664"/>
                  </a:lnTo>
                  <a:lnTo>
                    <a:pt x="2997147" y="1704016"/>
                  </a:lnTo>
                  <a:lnTo>
                    <a:pt x="2961652" y="1729623"/>
                  </a:lnTo>
                  <a:lnTo>
                    <a:pt x="2924891" y="1754471"/>
                  </a:lnTo>
                  <a:lnTo>
                    <a:pt x="2886899" y="1778544"/>
                  </a:lnTo>
                  <a:lnTo>
                    <a:pt x="2847714" y="1801826"/>
                  </a:lnTo>
                  <a:lnTo>
                    <a:pt x="2807373" y="1824301"/>
                  </a:lnTo>
                  <a:lnTo>
                    <a:pt x="2765912" y="1845953"/>
                  </a:lnTo>
                  <a:lnTo>
                    <a:pt x="2723368" y="1866768"/>
                  </a:lnTo>
                  <a:lnTo>
                    <a:pt x="2679777" y="1886729"/>
                  </a:lnTo>
                  <a:lnTo>
                    <a:pt x="2635177" y="1905820"/>
                  </a:lnTo>
                  <a:lnTo>
                    <a:pt x="2589604" y="1924027"/>
                  </a:lnTo>
                  <a:lnTo>
                    <a:pt x="2543095" y="1941332"/>
                  </a:lnTo>
                  <a:lnTo>
                    <a:pt x="2495686" y="1957720"/>
                  </a:lnTo>
                  <a:lnTo>
                    <a:pt x="2447415" y="1973177"/>
                  </a:lnTo>
                  <a:lnTo>
                    <a:pt x="2398318" y="1987685"/>
                  </a:lnTo>
                  <a:lnTo>
                    <a:pt x="2348431" y="2001229"/>
                  </a:lnTo>
                  <a:lnTo>
                    <a:pt x="2297792" y="2013794"/>
                  </a:lnTo>
                  <a:lnTo>
                    <a:pt x="2246436" y="2025363"/>
                  </a:lnTo>
                  <a:lnTo>
                    <a:pt x="2194402" y="2035922"/>
                  </a:lnTo>
                  <a:lnTo>
                    <a:pt x="2141725" y="2045454"/>
                  </a:lnTo>
                  <a:lnTo>
                    <a:pt x="2088442" y="2053943"/>
                  </a:lnTo>
                  <a:lnTo>
                    <a:pt x="2034591" y="2061375"/>
                  </a:lnTo>
                  <a:lnTo>
                    <a:pt x="1980207" y="2067733"/>
                  </a:lnTo>
                  <a:lnTo>
                    <a:pt x="1925327" y="2073001"/>
                  </a:lnTo>
                  <a:lnTo>
                    <a:pt x="1911549" y="2074037"/>
                  </a:lnTo>
                  <a:lnTo>
                    <a:pt x="1472853" y="2074037"/>
                  </a:lnTo>
                  <a:lnTo>
                    <a:pt x="986879" y="2343112"/>
                  </a:lnTo>
                  <a:close/>
                </a:path>
                <a:path w="3383915" h="2343150">
                  <a:moveTo>
                    <a:pt x="1701587" y="2082864"/>
                  </a:moveTo>
                  <a:lnTo>
                    <a:pt x="1644780" y="2082449"/>
                  </a:lnTo>
                  <a:lnTo>
                    <a:pt x="1587697" y="2080850"/>
                  </a:lnTo>
                  <a:lnTo>
                    <a:pt x="1530376" y="2078051"/>
                  </a:lnTo>
                  <a:lnTo>
                    <a:pt x="1472853" y="2074037"/>
                  </a:lnTo>
                  <a:lnTo>
                    <a:pt x="1911549" y="2074037"/>
                  </a:lnTo>
                  <a:lnTo>
                    <a:pt x="1869988" y="2077164"/>
                  </a:lnTo>
                  <a:lnTo>
                    <a:pt x="1814228" y="2080206"/>
                  </a:lnTo>
                  <a:lnTo>
                    <a:pt x="1758081" y="2082111"/>
                  </a:lnTo>
                  <a:lnTo>
                    <a:pt x="1701587" y="2082864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6412" y="1954454"/>
              <a:ext cx="3383915" cy="2343150"/>
            </a:xfrm>
            <a:custGeom>
              <a:avLst/>
              <a:gdLst/>
              <a:ahLst/>
              <a:cxnLst/>
              <a:rect l="l" t="t" r="r" b="b"/>
              <a:pathLst>
                <a:path w="3383915" h="2343150">
                  <a:moveTo>
                    <a:pt x="986879" y="2343112"/>
                  </a:moveTo>
                  <a:lnTo>
                    <a:pt x="860405" y="1948362"/>
                  </a:lnTo>
                  <a:lnTo>
                    <a:pt x="805674" y="1928524"/>
                  </a:lnTo>
                  <a:lnTo>
                    <a:pt x="752566" y="1907607"/>
                  </a:lnTo>
                  <a:lnTo>
                    <a:pt x="701099" y="1885646"/>
                  </a:lnTo>
                  <a:lnTo>
                    <a:pt x="651294" y="1862676"/>
                  </a:lnTo>
                  <a:lnTo>
                    <a:pt x="603167" y="1838731"/>
                  </a:lnTo>
                  <a:lnTo>
                    <a:pt x="556737" y="1813846"/>
                  </a:lnTo>
                  <a:lnTo>
                    <a:pt x="512024" y="1788055"/>
                  </a:lnTo>
                  <a:lnTo>
                    <a:pt x="469045" y="1761393"/>
                  </a:lnTo>
                  <a:lnTo>
                    <a:pt x="427820" y="1733895"/>
                  </a:lnTo>
                  <a:lnTo>
                    <a:pt x="388366" y="1705594"/>
                  </a:lnTo>
                  <a:lnTo>
                    <a:pt x="350703" y="1676527"/>
                  </a:lnTo>
                  <a:lnTo>
                    <a:pt x="314849" y="1646726"/>
                  </a:lnTo>
                  <a:lnTo>
                    <a:pt x="280822" y="1616227"/>
                  </a:lnTo>
                  <a:lnTo>
                    <a:pt x="248642" y="1585064"/>
                  </a:lnTo>
                  <a:lnTo>
                    <a:pt x="218326" y="1553272"/>
                  </a:lnTo>
                  <a:lnTo>
                    <a:pt x="189894" y="1520886"/>
                  </a:lnTo>
                  <a:lnTo>
                    <a:pt x="163363" y="1487939"/>
                  </a:lnTo>
                  <a:lnTo>
                    <a:pt x="138754" y="1454467"/>
                  </a:lnTo>
                  <a:lnTo>
                    <a:pt x="116083" y="1420503"/>
                  </a:lnTo>
                  <a:lnTo>
                    <a:pt x="95370" y="1386084"/>
                  </a:lnTo>
                  <a:lnTo>
                    <a:pt x="76633" y="1351242"/>
                  </a:lnTo>
                  <a:lnTo>
                    <a:pt x="59891" y="1316013"/>
                  </a:lnTo>
                  <a:lnTo>
                    <a:pt x="45162" y="1280432"/>
                  </a:lnTo>
                  <a:lnTo>
                    <a:pt x="21820" y="1208349"/>
                  </a:lnTo>
                  <a:lnTo>
                    <a:pt x="6754" y="1135270"/>
                  </a:lnTo>
                  <a:lnTo>
                    <a:pt x="114" y="1061470"/>
                  </a:lnTo>
                  <a:lnTo>
                    <a:pt x="0" y="1024387"/>
                  </a:lnTo>
                  <a:lnTo>
                    <a:pt x="2047" y="987228"/>
                  </a:lnTo>
                  <a:lnTo>
                    <a:pt x="12704" y="912818"/>
                  </a:lnTo>
                  <a:lnTo>
                    <a:pt x="21350" y="875637"/>
                  </a:lnTo>
                  <a:lnTo>
                    <a:pt x="32232" y="838518"/>
                  </a:lnTo>
                  <a:lnTo>
                    <a:pt x="45369" y="801496"/>
                  </a:lnTo>
                  <a:lnTo>
                    <a:pt x="60780" y="764604"/>
                  </a:lnTo>
                  <a:lnTo>
                    <a:pt x="78483" y="727878"/>
                  </a:lnTo>
                  <a:lnTo>
                    <a:pt x="98497" y="691353"/>
                  </a:lnTo>
                  <a:lnTo>
                    <a:pt x="120840" y="655062"/>
                  </a:lnTo>
                  <a:lnTo>
                    <a:pt x="145531" y="619040"/>
                  </a:lnTo>
                  <a:lnTo>
                    <a:pt x="168835" y="588079"/>
                  </a:lnTo>
                  <a:lnTo>
                    <a:pt x="193590" y="557795"/>
                  </a:lnTo>
                  <a:lnTo>
                    <a:pt x="219760" y="528197"/>
                  </a:lnTo>
                  <a:lnTo>
                    <a:pt x="247308" y="499295"/>
                  </a:lnTo>
                  <a:lnTo>
                    <a:pt x="276200" y="471100"/>
                  </a:lnTo>
                  <a:lnTo>
                    <a:pt x="306398" y="443620"/>
                  </a:lnTo>
                  <a:lnTo>
                    <a:pt x="337868" y="416866"/>
                  </a:lnTo>
                  <a:lnTo>
                    <a:pt x="370572" y="390847"/>
                  </a:lnTo>
                  <a:lnTo>
                    <a:pt x="404476" y="365573"/>
                  </a:lnTo>
                  <a:lnTo>
                    <a:pt x="439543" y="341054"/>
                  </a:lnTo>
                  <a:lnTo>
                    <a:pt x="475738" y="317300"/>
                  </a:lnTo>
                  <a:lnTo>
                    <a:pt x="513025" y="294320"/>
                  </a:lnTo>
                  <a:lnTo>
                    <a:pt x="551366" y="272124"/>
                  </a:lnTo>
                  <a:lnTo>
                    <a:pt x="590728" y="250721"/>
                  </a:lnTo>
                  <a:lnTo>
                    <a:pt x="631074" y="230123"/>
                  </a:lnTo>
                  <a:lnTo>
                    <a:pt x="672367" y="210337"/>
                  </a:lnTo>
                  <a:lnTo>
                    <a:pt x="714572" y="191375"/>
                  </a:lnTo>
                  <a:lnTo>
                    <a:pt x="757654" y="173245"/>
                  </a:lnTo>
                  <a:lnTo>
                    <a:pt x="801576" y="155958"/>
                  </a:lnTo>
                  <a:lnTo>
                    <a:pt x="846301" y="139524"/>
                  </a:lnTo>
                  <a:lnTo>
                    <a:pt x="891796" y="123951"/>
                  </a:lnTo>
                  <a:lnTo>
                    <a:pt x="938023" y="109251"/>
                  </a:lnTo>
                  <a:lnTo>
                    <a:pt x="984946" y="95432"/>
                  </a:lnTo>
                  <a:lnTo>
                    <a:pt x="1032530" y="82504"/>
                  </a:lnTo>
                  <a:lnTo>
                    <a:pt x="1080738" y="70478"/>
                  </a:lnTo>
                  <a:lnTo>
                    <a:pt x="1129536" y="59362"/>
                  </a:lnTo>
                  <a:lnTo>
                    <a:pt x="1178886" y="49167"/>
                  </a:lnTo>
                  <a:lnTo>
                    <a:pt x="1228753" y="39903"/>
                  </a:lnTo>
                  <a:lnTo>
                    <a:pt x="1279102" y="31579"/>
                  </a:lnTo>
                  <a:lnTo>
                    <a:pt x="1329896" y="24204"/>
                  </a:lnTo>
                  <a:lnTo>
                    <a:pt x="1381098" y="17789"/>
                  </a:lnTo>
                  <a:lnTo>
                    <a:pt x="1432675" y="12344"/>
                  </a:lnTo>
                  <a:lnTo>
                    <a:pt x="1484588" y="7878"/>
                  </a:lnTo>
                  <a:lnTo>
                    <a:pt x="1536803" y="4400"/>
                  </a:lnTo>
                  <a:lnTo>
                    <a:pt x="1589284" y="1922"/>
                  </a:lnTo>
                  <a:lnTo>
                    <a:pt x="1641995" y="451"/>
                  </a:lnTo>
                  <a:lnTo>
                    <a:pt x="1694899" y="0"/>
                  </a:lnTo>
                  <a:lnTo>
                    <a:pt x="1747961" y="575"/>
                  </a:lnTo>
                  <a:lnTo>
                    <a:pt x="1801146" y="2189"/>
                  </a:lnTo>
                  <a:lnTo>
                    <a:pt x="1854416" y="4850"/>
                  </a:lnTo>
                  <a:lnTo>
                    <a:pt x="1907736" y="8569"/>
                  </a:lnTo>
                  <a:lnTo>
                    <a:pt x="1961071" y="13354"/>
                  </a:lnTo>
                  <a:lnTo>
                    <a:pt x="2014384" y="19216"/>
                  </a:lnTo>
                  <a:lnTo>
                    <a:pt x="2067640" y="26164"/>
                  </a:lnTo>
                  <a:lnTo>
                    <a:pt x="2120802" y="34209"/>
                  </a:lnTo>
                  <a:lnTo>
                    <a:pt x="2173834" y="43360"/>
                  </a:lnTo>
                  <a:lnTo>
                    <a:pt x="2226702" y="53626"/>
                  </a:lnTo>
                  <a:lnTo>
                    <a:pt x="2285166" y="66348"/>
                  </a:lnTo>
                  <a:lnTo>
                    <a:pt x="2342432" y="80261"/>
                  </a:lnTo>
                  <a:lnTo>
                    <a:pt x="2398471" y="95336"/>
                  </a:lnTo>
                  <a:lnTo>
                    <a:pt x="2453257" y="111542"/>
                  </a:lnTo>
                  <a:lnTo>
                    <a:pt x="2506764" y="128851"/>
                  </a:lnTo>
                  <a:lnTo>
                    <a:pt x="2558963" y="147233"/>
                  </a:lnTo>
                  <a:lnTo>
                    <a:pt x="2609828" y="166659"/>
                  </a:lnTo>
                  <a:lnTo>
                    <a:pt x="2659333" y="187098"/>
                  </a:lnTo>
                  <a:lnTo>
                    <a:pt x="2707450" y="208522"/>
                  </a:lnTo>
                  <a:lnTo>
                    <a:pt x="2754152" y="230901"/>
                  </a:lnTo>
                  <a:lnTo>
                    <a:pt x="2799412" y="254205"/>
                  </a:lnTo>
                  <a:lnTo>
                    <a:pt x="2843205" y="278405"/>
                  </a:lnTo>
                  <a:lnTo>
                    <a:pt x="2885501" y="303471"/>
                  </a:lnTo>
                  <a:lnTo>
                    <a:pt x="2926275" y="329375"/>
                  </a:lnTo>
                  <a:lnTo>
                    <a:pt x="2965500" y="356085"/>
                  </a:lnTo>
                  <a:lnTo>
                    <a:pt x="3003149" y="383573"/>
                  </a:lnTo>
                  <a:lnTo>
                    <a:pt x="3039195" y="411810"/>
                  </a:lnTo>
                  <a:lnTo>
                    <a:pt x="3073610" y="440765"/>
                  </a:lnTo>
                  <a:lnTo>
                    <a:pt x="3106368" y="470410"/>
                  </a:lnTo>
                  <a:lnTo>
                    <a:pt x="3137443" y="500714"/>
                  </a:lnTo>
                  <a:lnTo>
                    <a:pt x="3166806" y="531648"/>
                  </a:lnTo>
                  <a:lnTo>
                    <a:pt x="3194432" y="563183"/>
                  </a:lnTo>
                  <a:lnTo>
                    <a:pt x="3220293" y="595289"/>
                  </a:lnTo>
                  <a:lnTo>
                    <a:pt x="3244362" y="627937"/>
                  </a:lnTo>
                  <a:lnTo>
                    <a:pt x="3266612" y="661097"/>
                  </a:lnTo>
                  <a:lnTo>
                    <a:pt x="3287017" y="694740"/>
                  </a:lnTo>
                  <a:lnTo>
                    <a:pt x="3305550" y="728835"/>
                  </a:lnTo>
                  <a:lnTo>
                    <a:pt x="3322183" y="763354"/>
                  </a:lnTo>
                  <a:lnTo>
                    <a:pt x="3349643" y="833545"/>
                  </a:lnTo>
                  <a:lnTo>
                    <a:pt x="3369182" y="905076"/>
                  </a:lnTo>
                  <a:lnTo>
                    <a:pt x="3380585" y="977710"/>
                  </a:lnTo>
                  <a:lnTo>
                    <a:pt x="3383636" y="1051213"/>
                  </a:lnTo>
                  <a:lnTo>
                    <a:pt x="3381963" y="1088215"/>
                  </a:lnTo>
                  <a:lnTo>
                    <a:pt x="3372082" y="1162576"/>
                  </a:lnTo>
                  <a:lnTo>
                    <a:pt x="3363822" y="1199876"/>
                  </a:lnTo>
                  <a:lnTo>
                    <a:pt x="3353311" y="1237214"/>
                  </a:lnTo>
                  <a:lnTo>
                    <a:pt x="3340525" y="1274564"/>
                  </a:lnTo>
                  <a:lnTo>
                    <a:pt x="3310929" y="1343205"/>
                  </a:lnTo>
                  <a:lnTo>
                    <a:pt x="3274358" y="1409626"/>
                  </a:lnTo>
                  <a:lnTo>
                    <a:pt x="3253548" y="1441964"/>
                  </a:lnTo>
                  <a:lnTo>
                    <a:pt x="3231105" y="1473700"/>
                  </a:lnTo>
                  <a:lnTo>
                    <a:pt x="3207064" y="1504817"/>
                  </a:lnTo>
                  <a:lnTo>
                    <a:pt x="3181463" y="1535301"/>
                  </a:lnTo>
                  <a:lnTo>
                    <a:pt x="3154339" y="1565136"/>
                  </a:lnTo>
                  <a:lnTo>
                    <a:pt x="3125727" y="1594305"/>
                  </a:lnTo>
                  <a:lnTo>
                    <a:pt x="3095666" y="1622793"/>
                  </a:lnTo>
                  <a:lnTo>
                    <a:pt x="3064191" y="1650585"/>
                  </a:lnTo>
                  <a:lnTo>
                    <a:pt x="3031339" y="1677664"/>
                  </a:lnTo>
                  <a:lnTo>
                    <a:pt x="2997147" y="1704016"/>
                  </a:lnTo>
                  <a:lnTo>
                    <a:pt x="2961652" y="1729623"/>
                  </a:lnTo>
                  <a:lnTo>
                    <a:pt x="2924890" y="1754471"/>
                  </a:lnTo>
                  <a:lnTo>
                    <a:pt x="2886899" y="1778544"/>
                  </a:lnTo>
                  <a:lnTo>
                    <a:pt x="2847714" y="1801826"/>
                  </a:lnTo>
                  <a:lnTo>
                    <a:pt x="2807373" y="1824301"/>
                  </a:lnTo>
                  <a:lnTo>
                    <a:pt x="2765912" y="1845953"/>
                  </a:lnTo>
                  <a:lnTo>
                    <a:pt x="2723368" y="1866768"/>
                  </a:lnTo>
                  <a:lnTo>
                    <a:pt x="2679777" y="1886729"/>
                  </a:lnTo>
                  <a:lnTo>
                    <a:pt x="2635177" y="1905820"/>
                  </a:lnTo>
                  <a:lnTo>
                    <a:pt x="2589604" y="1924027"/>
                  </a:lnTo>
                  <a:lnTo>
                    <a:pt x="2543095" y="1941332"/>
                  </a:lnTo>
                  <a:lnTo>
                    <a:pt x="2495686" y="1957720"/>
                  </a:lnTo>
                  <a:lnTo>
                    <a:pt x="2447415" y="1973177"/>
                  </a:lnTo>
                  <a:lnTo>
                    <a:pt x="2398318" y="1987685"/>
                  </a:lnTo>
                  <a:lnTo>
                    <a:pt x="2348431" y="2001229"/>
                  </a:lnTo>
                  <a:lnTo>
                    <a:pt x="2297792" y="2013794"/>
                  </a:lnTo>
                  <a:lnTo>
                    <a:pt x="2246436" y="2025363"/>
                  </a:lnTo>
                  <a:lnTo>
                    <a:pt x="2194402" y="2035922"/>
                  </a:lnTo>
                  <a:lnTo>
                    <a:pt x="2141725" y="2045454"/>
                  </a:lnTo>
                  <a:lnTo>
                    <a:pt x="2088442" y="2053943"/>
                  </a:lnTo>
                  <a:lnTo>
                    <a:pt x="2034591" y="2061375"/>
                  </a:lnTo>
                  <a:lnTo>
                    <a:pt x="1980207" y="2067733"/>
                  </a:lnTo>
                  <a:lnTo>
                    <a:pt x="1925327" y="2073001"/>
                  </a:lnTo>
                  <a:lnTo>
                    <a:pt x="1869988" y="2077164"/>
                  </a:lnTo>
                  <a:lnTo>
                    <a:pt x="1814228" y="2080206"/>
                  </a:lnTo>
                  <a:lnTo>
                    <a:pt x="1758081" y="2082111"/>
                  </a:lnTo>
                  <a:lnTo>
                    <a:pt x="1701586" y="2082864"/>
                  </a:lnTo>
                  <a:lnTo>
                    <a:pt x="1644779" y="2082449"/>
                  </a:lnTo>
                  <a:lnTo>
                    <a:pt x="1587697" y="2080850"/>
                  </a:lnTo>
                  <a:lnTo>
                    <a:pt x="1530376" y="2078051"/>
                  </a:lnTo>
                  <a:lnTo>
                    <a:pt x="1472853" y="2074037"/>
                  </a:lnTo>
                  <a:lnTo>
                    <a:pt x="986879" y="2343112"/>
                  </a:lnTo>
                  <a:close/>
                </a:path>
              </a:pathLst>
            </a:custGeom>
            <a:ln w="9524">
              <a:solidFill>
                <a:srgbClr val="F9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47691" y="2770015"/>
            <a:ext cx="21818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Congratulations</a:t>
            </a:r>
            <a:endParaRPr sz="2600">
              <a:latin typeface="Liberation Sans Narrow"/>
              <a:cs typeface="Liberation Sans Narro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COmpiling</a:t>
            </a:r>
            <a:r>
              <a:rPr sz="3000" spc="165" dirty="0"/>
              <a:t> </a:t>
            </a:r>
            <a:r>
              <a:rPr sz="3000" spc="105" dirty="0"/>
              <a:t>dnd</a:t>
            </a:r>
            <a:r>
              <a:rPr sz="3000" spc="170" dirty="0"/>
              <a:t> </a:t>
            </a:r>
            <a:r>
              <a:rPr sz="3000" spc="70" dirty="0"/>
              <a:t>Executing</a:t>
            </a:r>
            <a:endParaRPr sz="30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29960" y="-10"/>
            <a:ext cx="1748789" cy="5143500"/>
            <a:chOff x="6929960" y="-10"/>
            <a:chExt cx="1748789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960" y="-10"/>
              <a:ext cx="1462122" cy="5143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7957" y="2116420"/>
              <a:ext cx="239724" cy="30270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7358" y="1737731"/>
              <a:ext cx="451274" cy="34057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0659" y="2506144"/>
              <a:ext cx="420499" cy="263729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8369" y="4444790"/>
            <a:ext cx="228574" cy="6986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08668" y="4235141"/>
            <a:ext cx="65099" cy="9083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45473" y="3635292"/>
            <a:ext cx="487680" cy="1508760"/>
            <a:chOff x="945473" y="3635292"/>
            <a:chExt cx="487680" cy="150876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473" y="3635292"/>
              <a:ext cx="388724" cy="1477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272" y="4074966"/>
              <a:ext cx="65299" cy="106852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491722" y="3861992"/>
            <a:ext cx="260350" cy="1282065"/>
            <a:chOff x="1491722" y="3861992"/>
            <a:chExt cx="260350" cy="128206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722" y="3861992"/>
              <a:ext cx="65099" cy="12814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9471" y="4444791"/>
              <a:ext cx="65074" cy="6986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6596" y="4279491"/>
              <a:ext cx="65099" cy="86399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04246" y="4020541"/>
            <a:ext cx="65099" cy="112294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62796" y="4784040"/>
            <a:ext cx="65099" cy="3594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03670" y="4397966"/>
            <a:ext cx="65299" cy="74552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233445" y="3964266"/>
            <a:ext cx="568325" cy="1179830"/>
            <a:chOff x="2233445" y="3964266"/>
            <a:chExt cx="568325" cy="1179830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3445" y="4603315"/>
              <a:ext cx="65299" cy="5401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2420" y="3964266"/>
              <a:ext cx="469024" cy="117922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952793" y="4524890"/>
            <a:ext cx="239395" cy="619125"/>
            <a:chOff x="2952793" y="4524890"/>
            <a:chExt cx="239395" cy="619125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2793" y="4743165"/>
              <a:ext cx="65099" cy="4003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31243" y="4524890"/>
              <a:ext cx="65299" cy="6185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26718" y="4640915"/>
              <a:ext cx="65299" cy="502573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511967" y="4855715"/>
            <a:ext cx="65099" cy="28777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86248" y="1821477"/>
            <a:ext cx="4806315" cy="1302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HdndS-</a:t>
            </a:r>
            <a:r>
              <a:rPr sz="48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On</a:t>
            </a:r>
            <a:r>
              <a:rPr sz="4800" spc="-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48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ExerciSeS</a:t>
            </a:r>
            <a:endParaRPr sz="48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16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Getting</a:t>
            </a:r>
            <a:r>
              <a:rPr sz="16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Started </a:t>
            </a:r>
            <a:r>
              <a:rPr sz="16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Exercises</a:t>
            </a:r>
            <a:r>
              <a:rPr sz="16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16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 </a:t>
            </a:r>
            <a:r>
              <a:rPr sz="16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16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Node.js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891888" y="466357"/>
            <a:ext cx="7785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04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69430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75" dirty="0"/>
              <a:t>Getting</a:t>
            </a:r>
            <a:r>
              <a:rPr sz="3000" spc="20" dirty="0"/>
              <a:t> </a:t>
            </a:r>
            <a:r>
              <a:rPr sz="3000" spc="95" dirty="0"/>
              <a:t>Stdrted</a:t>
            </a:r>
            <a:r>
              <a:rPr sz="3000" spc="20" dirty="0"/>
              <a:t> </a:t>
            </a:r>
            <a:r>
              <a:rPr sz="3000" dirty="0"/>
              <a:t>ExerciSeS</a:t>
            </a:r>
            <a:r>
              <a:rPr sz="3000" spc="25" dirty="0"/>
              <a:t> </a:t>
            </a:r>
            <a:r>
              <a:rPr sz="3000" spc="70" dirty="0"/>
              <a:t>With</a:t>
            </a:r>
            <a:r>
              <a:rPr sz="3000" spc="20" dirty="0"/>
              <a:t> </a:t>
            </a:r>
            <a:r>
              <a:rPr sz="3000" spc="75" dirty="0"/>
              <a:t>TypeScript</a:t>
            </a:r>
            <a:r>
              <a:rPr sz="3000" spc="25" dirty="0"/>
              <a:t> </a:t>
            </a:r>
            <a:r>
              <a:rPr sz="3000" spc="75" dirty="0"/>
              <a:t>dnd </a:t>
            </a:r>
            <a:r>
              <a:rPr sz="3000" spc="-10" dirty="0"/>
              <a:t>NOde.jS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793023" y="1600981"/>
            <a:ext cx="6570980" cy="21932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5"/>
              </a:spcBef>
            </a:pPr>
            <a:r>
              <a:rPr sz="235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Note: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Try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these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short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programs</a:t>
            </a:r>
            <a:r>
              <a:rPr sz="23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get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some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firsthand </a:t>
            </a:r>
            <a:r>
              <a:rPr sz="23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experience</a:t>
            </a:r>
            <a:r>
              <a:rPr sz="23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23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23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3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Node.js.</a:t>
            </a:r>
            <a:r>
              <a:rPr sz="23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</a:t>
            </a:r>
            <a:r>
              <a:rPr sz="23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might </a:t>
            </a:r>
            <a:r>
              <a:rPr sz="235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want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create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new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folder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each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exercise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keep </a:t>
            </a:r>
            <a:r>
              <a:rPr sz="2350" spc="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them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organized.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single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Github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repository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 </a:t>
            </a:r>
            <a:r>
              <a:rPr sz="235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commit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these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exercises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once finished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submit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URL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repo.</a:t>
            </a:r>
            <a:endParaRPr sz="235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132" y="249577"/>
            <a:ext cx="6131734" cy="2875919"/>
          </a:xfrm>
          <a:prstGeom prst="rect">
            <a:avLst/>
          </a:prstGeom>
        </p:spPr>
        <p:txBody>
          <a:bodyPr vert="horz" wrap="square" lIns="0" tIns="274323" rIns="0" bIns="0" rtlCol="0">
            <a:spAutoFit/>
          </a:bodyPr>
          <a:lstStyle/>
          <a:p>
            <a:pPr marL="1232535" marR="5080" indent="30480">
              <a:lnSpc>
                <a:spcPct val="150000"/>
              </a:lnSpc>
              <a:spcBef>
                <a:spcPts val="100"/>
              </a:spcBef>
            </a:pPr>
            <a:r>
              <a:rPr spc="65" dirty="0"/>
              <a:t>A</a:t>
            </a:r>
            <a:r>
              <a:rPr lang="en-US" spc="65" dirty="0"/>
              <a:t>ss</a:t>
            </a:r>
            <a:r>
              <a:rPr spc="65" dirty="0"/>
              <a:t>ignment </a:t>
            </a:r>
            <a:r>
              <a:rPr spc="-10" dirty="0"/>
              <a:t>C</a:t>
            </a:r>
            <a:r>
              <a:rPr lang="en-US" spc="-10" dirty="0"/>
              <a:t>o</a:t>
            </a:r>
            <a:r>
              <a:rPr spc="-10" dirty="0"/>
              <a:t>mpetiti</a:t>
            </a:r>
            <a:r>
              <a:rPr lang="en-US" spc="-10" dirty="0"/>
              <a:t>o</a:t>
            </a:r>
            <a:r>
              <a:rPr spc="-10" dirty="0"/>
              <a:t>n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69430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75" dirty="0"/>
              <a:t>Getting</a:t>
            </a:r>
            <a:r>
              <a:rPr sz="3000" spc="20" dirty="0"/>
              <a:t> </a:t>
            </a:r>
            <a:r>
              <a:rPr sz="3000" spc="95" dirty="0"/>
              <a:t>Stdrted</a:t>
            </a:r>
            <a:r>
              <a:rPr sz="3000" spc="20" dirty="0"/>
              <a:t> </a:t>
            </a:r>
            <a:r>
              <a:rPr sz="3000" dirty="0"/>
              <a:t>ExerciSeS</a:t>
            </a:r>
            <a:r>
              <a:rPr sz="3000" spc="25" dirty="0"/>
              <a:t> </a:t>
            </a:r>
            <a:r>
              <a:rPr sz="3000" spc="70" dirty="0"/>
              <a:t>With</a:t>
            </a:r>
            <a:r>
              <a:rPr sz="3000" spc="20" dirty="0"/>
              <a:t> </a:t>
            </a:r>
            <a:r>
              <a:rPr sz="3000" spc="75" dirty="0"/>
              <a:t>TypeScript</a:t>
            </a:r>
            <a:r>
              <a:rPr sz="3000" spc="25" dirty="0"/>
              <a:t> </a:t>
            </a:r>
            <a:r>
              <a:rPr sz="3000" spc="75" dirty="0"/>
              <a:t>dnd </a:t>
            </a:r>
            <a:r>
              <a:rPr sz="3000" spc="-10" dirty="0"/>
              <a:t>NOde.jS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793023" y="1996630"/>
            <a:ext cx="6532880" cy="203136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621030">
              <a:lnSpc>
                <a:spcPct val="101099"/>
              </a:lnSpc>
              <a:spcBef>
                <a:spcPts val="65"/>
              </a:spcBef>
            </a:pPr>
            <a:r>
              <a:rPr sz="2350" spc="1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Who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will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first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35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complete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23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 </a:t>
            </a:r>
            <a:r>
              <a:rPr sz="235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Node.js</a:t>
            </a:r>
            <a:r>
              <a:rPr sz="235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exercises</a:t>
            </a:r>
            <a:r>
              <a:rPr sz="235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-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?</a:t>
            </a:r>
            <a:endParaRPr sz="2350">
              <a:latin typeface="Liberation Sans Narrow"/>
              <a:cs typeface="Liberation Sans Narrow"/>
            </a:endParaRPr>
          </a:p>
          <a:p>
            <a:pPr marL="12700" marR="5080">
              <a:lnSpc>
                <a:spcPct val="101099"/>
              </a:lnSpc>
              <a:spcBef>
                <a:spcPts val="1575"/>
              </a:spcBef>
            </a:pPr>
            <a:r>
              <a:rPr sz="2350" spc="155" dirty="0">
                <a:solidFill>
                  <a:srgbClr val="F9F9F9"/>
                </a:solidFill>
                <a:latin typeface="Liberation Sans Narrow"/>
                <a:cs typeface="Liberation Sans Narrow"/>
                <a:hlinkClick r:id="rId12"/>
              </a:rPr>
              <a:t>https://github.com/panaverse/learn-</a:t>
            </a:r>
            <a:r>
              <a:rPr sz="2350" spc="135" dirty="0">
                <a:solidFill>
                  <a:srgbClr val="F9F9F9"/>
                </a:solidFill>
                <a:latin typeface="Liberation Sans Narrow"/>
                <a:cs typeface="Liberation Sans Narrow"/>
                <a:hlinkClick r:id="rId12"/>
              </a:rPr>
              <a:t>typescript/blob/</a:t>
            </a:r>
            <a:r>
              <a:rPr sz="235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100" dirty="0">
                <a:solidFill>
                  <a:srgbClr val="F9F9F9"/>
                </a:solidFill>
                <a:latin typeface="Liberation Sans Narrow"/>
                <a:cs typeface="Liberation Sans Narrow"/>
                <a:hlinkClick r:id="rId12"/>
              </a:rPr>
              <a:t>master/NODE_PROJECTS/getting-</a:t>
            </a:r>
            <a:r>
              <a:rPr sz="2350" spc="80" dirty="0">
                <a:solidFill>
                  <a:srgbClr val="F9F9F9"/>
                </a:solidFill>
                <a:latin typeface="Liberation Sans Narrow"/>
                <a:cs typeface="Liberation Sans Narrow"/>
                <a:hlinkClick r:id="rId12"/>
              </a:rPr>
              <a:t>started-</a:t>
            </a:r>
            <a:r>
              <a:rPr sz="2350" spc="75" dirty="0">
                <a:solidFill>
                  <a:srgbClr val="F9F9F9"/>
                </a:solidFill>
                <a:latin typeface="Liberation Sans Narrow"/>
                <a:cs typeface="Liberation Sans Narrow"/>
                <a:hlinkClick r:id="rId12"/>
              </a:rPr>
              <a:t>exercises.</a:t>
            </a:r>
            <a:r>
              <a:rPr sz="235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50" spc="215" dirty="0">
                <a:solidFill>
                  <a:srgbClr val="F9F9F9"/>
                </a:solidFill>
                <a:latin typeface="Liberation Sans Narrow"/>
                <a:cs typeface="Liberation Sans Narrow"/>
                <a:hlinkClick r:id="rId12"/>
              </a:rPr>
              <a:t>md</a:t>
            </a:r>
            <a:endParaRPr sz="235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99" y="334759"/>
            <a:ext cx="8991600" cy="4462780"/>
            <a:chOff x="152399" y="334759"/>
            <a:chExt cx="8991600" cy="4462780"/>
          </a:xfrm>
        </p:grpSpPr>
        <p:pic>
          <p:nvPicPr>
            <p:cNvPr id="3" name="object 3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99" y="356199"/>
              <a:ext cx="8839182" cy="4431116"/>
            </a:xfrm>
            <a:prstGeom prst="rect">
              <a:avLst/>
            </a:prstGeom>
          </p:spPr>
        </p:pic>
        <p:sp>
          <p:nvSpPr>
            <p:cNvPr id="4" name="object 4">
              <a:hlinkClick r:id="rId2"/>
            </p:cNvPr>
            <p:cNvSpPr/>
            <p:nvPr/>
          </p:nvSpPr>
          <p:spPr>
            <a:xfrm>
              <a:off x="188699" y="1415172"/>
              <a:ext cx="8658225" cy="3372485"/>
            </a:xfrm>
            <a:custGeom>
              <a:avLst/>
              <a:gdLst/>
              <a:ahLst/>
              <a:cxnLst/>
              <a:rect l="l" t="t" r="r" b="b"/>
              <a:pathLst>
                <a:path w="8658225" h="3372485">
                  <a:moveTo>
                    <a:pt x="0" y="657373"/>
                  </a:moveTo>
                  <a:lnTo>
                    <a:pt x="1108797" y="657373"/>
                  </a:lnTo>
                  <a:lnTo>
                    <a:pt x="1108797" y="884773"/>
                  </a:lnTo>
                  <a:lnTo>
                    <a:pt x="0" y="884773"/>
                  </a:lnTo>
                  <a:lnTo>
                    <a:pt x="0" y="657373"/>
                  </a:lnTo>
                  <a:close/>
                </a:path>
                <a:path w="8658225" h="3372485">
                  <a:moveTo>
                    <a:pt x="1620646" y="0"/>
                  </a:moveTo>
                  <a:lnTo>
                    <a:pt x="8657732" y="0"/>
                  </a:lnTo>
                  <a:lnTo>
                    <a:pt x="8657732" y="3372293"/>
                  </a:lnTo>
                  <a:lnTo>
                    <a:pt x="1620646" y="3372293"/>
                  </a:lnTo>
                  <a:lnTo>
                    <a:pt x="1620646" y="0"/>
                  </a:lnTo>
                  <a:close/>
                </a:path>
              </a:pathLst>
            </a:custGeom>
            <a:ln w="19049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323" rIns="0" bIns="0" rtlCol="0">
            <a:spAutoFit/>
          </a:bodyPr>
          <a:lstStyle/>
          <a:p>
            <a:pPr marL="1232535" marR="5080" indent="741680">
              <a:lnSpc>
                <a:spcPct val="150000"/>
              </a:lnSpc>
              <a:spcBef>
                <a:spcPts val="100"/>
              </a:spcBef>
            </a:pPr>
            <a:r>
              <a:rPr spc="75" dirty="0"/>
              <a:t>PrOject </a:t>
            </a:r>
            <a:r>
              <a:rPr spc="-10" dirty="0"/>
              <a:t>COmpetitiOn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3825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/>
              <a:t>TypeScript</a:t>
            </a:r>
            <a:r>
              <a:rPr sz="3000" spc="-10" dirty="0"/>
              <a:t> </a:t>
            </a:r>
            <a:r>
              <a:rPr sz="3000" spc="-114" dirty="0"/>
              <a:t>NOde</a:t>
            </a:r>
            <a:r>
              <a:rPr sz="3000" spc="-5" dirty="0"/>
              <a:t> </a:t>
            </a:r>
            <a:r>
              <a:rPr sz="3000" spc="-10" dirty="0"/>
              <a:t>PrOjectS</a:t>
            </a:r>
            <a:endParaRPr sz="3000"/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29064" rIns="0" bIns="0" rtlCol="0">
            <a:spAutoFit/>
          </a:bodyPr>
          <a:lstStyle/>
          <a:p>
            <a:pPr marL="12700" marR="354330">
              <a:lnSpc>
                <a:spcPct val="101099"/>
              </a:lnSpc>
              <a:spcBef>
                <a:spcPts val="65"/>
              </a:spcBef>
            </a:pPr>
            <a:r>
              <a:rPr spc="180" dirty="0"/>
              <a:t>Who</a:t>
            </a:r>
            <a:r>
              <a:rPr spc="15" dirty="0"/>
              <a:t> </a:t>
            </a:r>
            <a:r>
              <a:rPr spc="105" dirty="0"/>
              <a:t>will</a:t>
            </a:r>
            <a:r>
              <a:rPr spc="20" dirty="0"/>
              <a:t> </a:t>
            </a:r>
            <a:r>
              <a:rPr spc="125" dirty="0"/>
              <a:t>be</a:t>
            </a:r>
            <a:r>
              <a:rPr spc="20" dirty="0"/>
              <a:t> </a:t>
            </a:r>
            <a:r>
              <a:rPr spc="160" dirty="0"/>
              <a:t>the</a:t>
            </a:r>
            <a:r>
              <a:rPr spc="20" dirty="0"/>
              <a:t> </a:t>
            </a:r>
            <a:r>
              <a:rPr spc="110" dirty="0"/>
              <a:t>first</a:t>
            </a:r>
            <a:r>
              <a:rPr spc="20" dirty="0"/>
              <a:t> </a:t>
            </a:r>
            <a:r>
              <a:rPr spc="190" dirty="0"/>
              <a:t>to</a:t>
            </a:r>
            <a:r>
              <a:rPr spc="15" dirty="0"/>
              <a:t> </a:t>
            </a:r>
            <a:r>
              <a:rPr spc="155" dirty="0"/>
              <a:t>complete</a:t>
            </a:r>
            <a:r>
              <a:rPr spc="20" dirty="0"/>
              <a:t> </a:t>
            </a:r>
            <a:r>
              <a:rPr spc="100" dirty="0"/>
              <a:t>TypeScript</a:t>
            </a:r>
            <a:r>
              <a:rPr spc="20" dirty="0"/>
              <a:t> </a:t>
            </a:r>
            <a:r>
              <a:rPr spc="150" dirty="0"/>
              <a:t>Node </a:t>
            </a:r>
            <a:r>
              <a:rPr spc="100" dirty="0"/>
              <a:t>Projects</a:t>
            </a:r>
            <a:r>
              <a:rPr spc="45" dirty="0"/>
              <a:t> </a:t>
            </a:r>
            <a:r>
              <a:rPr spc="-50" dirty="0"/>
              <a:t>?</a:t>
            </a:r>
          </a:p>
          <a:p>
            <a:pPr marL="12700" marR="5080">
              <a:lnSpc>
                <a:spcPct val="101099"/>
              </a:lnSpc>
              <a:spcBef>
                <a:spcPts val="1575"/>
              </a:spcBef>
            </a:pPr>
            <a:r>
              <a:rPr u="heavy" spc="155" dirty="0">
                <a:uFill>
                  <a:solidFill>
                    <a:srgbClr val="F9F9F9"/>
                  </a:solidFill>
                </a:uFill>
                <a:hlinkClick r:id="rId12"/>
              </a:rPr>
              <a:t>https://github.com/panaverse/learn-</a:t>
            </a:r>
            <a:r>
              <a:rPr u="heavy" spc="130" dirty="0">
                <a:uFill>
                  <a:solidFill>
                    <a:srgbClr val="F9F9F9"/>
                  </a:solidFill>
                </a:uFill>
                <a:hlinkClick r:id="rId12"/>
              </a:rPr>
              <a:t>typescript/tree/</a:t>
            </a:r>
            <a:r>
              <a:rPr u="none" spc="130" dirty="0"/>
              <a:t> </a:t>
            </a:r>
            <a:r>
              <a:rPr u="heavy" spc="60" dirty="0">
                <a:uFill>
                  <a:solidFill>
                    <a:srgbClr val="F9F9F9"/>
                  </a:solidFill>
                </a:uFill>
                <a:hlinkClick r:id="rId12"/>
              </a:rPr>
              <a:t>master/NODE_PROJECTS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99" y="221549"/>
            <a:ext cx="8991600" cy="4731385"/>
            <a:chOff x="152399" y="221549"/>
            <a:chExt cx="8991600" cy="4731385"/>
          </a:xfrm>
        </p:grpSpPr>
        <p:pic>
          <p:nvPicPr>
            <p:cNvPr id="3" name="object 3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99" y="221549"/>
              <a:ext cx="8839182" cy="4700415"/>
            </a:xfrm>
            <a:prstGeom prst="rect">
              <a:avLst/>
            </a:prstGeom>
          </p:spPr>
        </p:pic>
        <p:sp>
          <p:nvSpPr>
            <p:cNvPr id="4" name="object 4">
              <a:hlinkClick r:id="rId2"/>
            </p:cNvPr>
            <p:cNvSpPr/>
            <p:nvPr/>
          </p:nvSpPr>
          <p:spPr>
            <a:xfrm>
              <a:off x="188699" y="1273022"/>
              <a:ext cx="8729345" cy="3670300"/>
            </a:xfrm>
            <a:custGeom>
              <a:avLst/>
              <a:gdLst/>
              <a:ahLst/>
              <a:cxnLst/>
              <a:rect l="l" t="t" r="r" b="b"/>
              <a:pathLst>
                <a:path w="8729345" h="3670300">
                  <a:moveTo>
                    <a:pt x="0" y="647123"/>
                  </a:moveTo>
                  <a:lnTo>
                    <a:pt x="1108797" y="647123"/>
                  </a:lnTo>
                  <a:lnTo>
                    <a:pt x="1108797" y="874523"/>
                  </a:lnTo>
                  <a:lnTo>
                    <a:pt x="0" y="874523"/>
                  </a:lnTo>
                  <a:lnTo>
                    <a:pt x="0" y="647123"/>
                  </a:lnTo>
                  <a:close/>
                </a:path>
                <a:path w="8729345" h="3670300">
                  <a:moveTo>
                    <a:pt x="1649096" y="0"/>
                  </a:moveTo>
                  <a:lnTo>
                    <a:pt x="8729082" y="0"/>
                  </a:lnTo>
                  <a:lnTo>
                    <a:pt x="8729082" y="3669892"/>
                  </a:lnTo>
                  <a:lnTo>
                    <a:pt x="1649096" y="3669892"/>
                  </a:lnTo>
                  <a:lnTo>
                    <a:pt x="1649096" y="0"/>
                  </a:lnTo>
                  <a:close/>
                </a:path>
              </a:pathLst>
            </a:custGeom>
            <a:ln w="19049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8912" y="3163768"/>
            <a:ext cx="1202690" cy="1979930"/>
            <a:chOff x="6288912" y="3163768"/>
            <a:chExt cx="120269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511" y="3163768"/>
              <a:ext cx="675773" cy="1979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336" y="3794217"/>
              <a:ext cx="274599" cy="1349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912" y="4033191"/>
              <a:ext cx="526598" cy="1110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385" y="4933950"/>
              <a:ext cx="189224" cy="2095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58985" y="2002046"/>
            <a:ext cx="2085339" cy="831215"/>
            <a:chOff x="7058985" y="2002046"/>
            <a:chExt cx="2085339" cy="8312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284" y="2020815"/>
              <a:ext cx="1745696" cy="21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6834" y="2258782"/>
              <a:ext cx="1837146" cy="486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985" y="2080288"/>
              <a:ext cx="2084995" cy="32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484" y="2544094"/>
              <a:ext cx="1396497" cy="28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582" y="2002046"/>
              <a:ext cx="491324" cy="1652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160560" y="1134502"/>
            <a:ext cx="1983739" cy="826769"/>
            <a:chOff x="7160560" y="1134502"/>
            <a:chExt cx="1983739" cy="826769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332" y="1143310"/>
              <a:ext cx="565648" cy="594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60" y="1134502"/>
              <a:ext cx="1983420" cy="82621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93023" y="1784990"/>
            <a:ext cx="3803015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Project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Submission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Form</a:t>
            </a: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20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We'll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share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link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later.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40106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95" dirty="0"/>
              <a:t>Submit</a:t>
            </a:r>
            <a:r>
              <a:rPr sz="3000" spc="30" dirty="0"/>
              <a:t> </a:t>
            </a:r>
            <a:r>
              <a:rPr sz="3000" dirty="0"/>
              <a:t>yOur</a:t>
            </a:r>
            <a:r>
              <a:rPr sz="3000" spc="35" dirty="0"/>
              <a:t> </a:t>
            </a:r>
            <a:r>
              <a:rPr sz="3000" spc="55" dirty="0"/>
              <a:t>prOjectS</a:t>
            </a:r>
            <a:r>
              <a:rPr sz="3000" spc="35" dirty="0"/>
              <a:t> </a:t>
            </a:r>
            <a:r>
              <a:rPr sz="3000" spc="110" dirty="0"/>
              <a:t>here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3956617"/>
            <a:ext cx="2922095" cy="8947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399" y="152399"/>
            <a:ext cx="8991600" cy="4838700"/>
            <a:chOff x="152399" y="152399"/>
            <a:chExt cx="8991600" cy="48387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83" y="344864"/>
              <a:ext cx="845298" cy="68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2111" y="334759"/>
              <a:ext cx="2471869" cy="947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99" y="152399"/>
              <a:ext cx="8602107" cy="483869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80695" rIns="0" bIns="0" rtlCol="0">
            <a:spAutoFit/>
          </a:bodyPr>
          <a:lstStyle/>
          <a:p>
            <a:pPr marL="4689475">
              <a:lnSpc>
                <a:spcPct val="100000"/>
              </a:lnSpc>
              <a:spcBef>
                <a:spcPts val="100"/>
              </a:spcBef>
            </a:pPr>
            <a:r>
              <a:rPr sz="3400" spc="165" dirty="0"/>
              <a:t>Hello</a:t>
            </a:r>
            <a:endParaRPr sz="34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49577"/>
            <a:ext cx="6647266" cy="2528958"/>
          </a:xfrm>
          <a:prstGeom prst="rect">
            <a:avLst/>
          </a:prstGeom>
        </p:spPr>
        <p:txBody>
          <a:bodyPr vert="horz" wrap="square" lIns="0" tIns="1590100" rIns="0" bIns="0" rtlCol="0">
            <a:spAutoFit/>
          </a:bodyPr>
          <a:lstStyle/>
          <a:p>
            <a:pPr marL="757555">
              <a:lnSpc>
                <a:spcPct val="100000"/>
              </a:lnSpc>
              <a:spcBef>
                <a:spcPts val="100"/>
              </a:spcBef>
            </a:pPr>
            <a:r>
              <a:rPr spc="65" dirty="0" err="1"/>
              <a:t>D</a:t>
            </a:r>
            <a:r>
              <a:rPr lang="en-US" spc="65" dirty="0" err="1"/>
              <a:t>o</a:t>
            </a:r>
            <a:r>
              <a:rPr spc="65" dirty="0" err="1"/>
              <a:t>cumentdti</a:t>
            </a:r>
            <a:r>
              <a:rPr lang="en-US" spc="65" dirty="0" err="1"/>
              <a:t>o</a:t>
            </a:r>
            <a:r>
              <a:rPr spc="65" dirty="0" err="1"/>
              <a:t>n</a:t>
            </a:r>
            <a:endParaRPr spc="65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99" y="318124"/>
            <a:ext cx="8839182" cy="450724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97463" y="502809"/>
            <a:ext cx="6442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Stdrt</a:t>
            </a:r>
            <a:r>
              <a:rPr sz="3000" spc="-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</a:t>
            </a:r>
            <a:r>
              <a:rPr sz="3000" spc="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JOurney</a:t>
            </a:r>
            <a:r>
              <a:rPr sz="3000" spc="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2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NOW: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Sign</a:t>
            </a:r>
            <a:r>
              <a:rPr sz="3000" spc="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Up</a:t>
            </a:r>
            <a:r>
              <a:rPr sz="3000" spc="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r>
              <a:rPr sz="3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Github</a:t>
            </a:r>
            <a:endParaRPr sz="3000" dirty="0">
              <a:latin typeface="Liberation Sans Narrow"/>
              <a:cs typeface="Liberation Sans Narro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92431" y="1624916"/>
            <a:ext cx="4845777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u="heavy" spc="220" dirty="0">
                <a:uFill>
                  <a:solidFill>
                    <a:srgbClr val="F9F9F9"/>
                  </a:solidFill>
                </a:uFill>
                <a:hlinkClick r:id="rId12"/>
              </a:rPr>
              <a:t>https://github.com</a:t>
            </a:r>
            <a:endParaRPr sz="3400" dirty="0"/>
          </a:p>
        </p:txBody>
      </p:sp>
      <p:sp>
        <p:nvSpPr>
          <p:cNvPr id="17" name="object 17"/>
          <p:cNvSpPr txBox="1"/>
          <p:nvPr/>
        </p:nvSpPr>
        <p:spPr>
          <a:xfrm>
            <a:off x="670019" y="2417044"/>
            <a:ext cx="68243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Version</a:t>
            </a:r>
            <a:r>
              <a:rPr sz="25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Control</a:t>
            </a:r>
            <a:r>
              <a:rPr sz="25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using</a:t>
            </a:r>
            <a:r>
              <a:rPr sz="25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Git</a:t>
            </a:r>
            <a:r>
              <a:rPr sz="25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5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GitHub</a:t>
            </a:r>
            <a:r>
              <a:rPr sz="25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By</a:t>
            </a:r>
            <a:r>
              <a:rPr sz="25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Sir</a:t>
            </a:r>
            <a:r>
              <a:rPr sz="25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Zeeshan </a:t>
            </a:r>
            <a:r>
              <a:rPr sz="25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Hanif</a:t>
            </a:r>
            <a:r>
              <a:rPr sz="25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(Watch</a:t>
            </a:r>
            <a:r>
              <a:rPr sz="25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Recorded</a:t>
            </a:r>
            <a:r>
              <a:rPr sz="25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Videos):</a:t>
            </a:r>
            <a:endParaRPr sz="2500" dirty="0">
              <a:latin typeface="Liberation Sans Narrow"/>
              <a:cs typeface="Liberation Sans Narro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3023" y="3572991"/>
            <a:ext cx="462661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2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https://bit.ly/4bqeUZm</a:t>
            </a:r>
            <a:endParaRPr sz="3800">
              <a:latin typeface="Liberation Sans Narrow"/>
              <a:cs typeface="Liberation Sans Narrow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86600" y="3638549"/>
            <a:ext cx="1337382" cy="120013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7214" y="4478966"/>
            <a:ext cx="1889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solidFill>
                  <a:srgbClr val="F9F9F9"/>
                </a:solidFill>
                <a:latin typeface="Liberation Sans Narrow"/>
                <a:cs typeface="Liberation Sans Narrow"/>
                <a:hlinkClick r:id="rId2"/>
              </a:rPr>
              <a:t>Presented</a:t>
            </a:r>
            <a:r>
              <a:rPr sz="1200" spc="15" dirty="0">
                <a:solidFill>
                  <a:srgbClr val="F9F9F9"/>
                </a:solidFill>
                <a:latin typeface="Liberation Sans Narrow"/>
                <a:cs typeface="Liberation Sans Narrow"/>
                <a:hlinkClick r:id="rId2"/>
              </a:rPr>
              <a:t> </a:t>
            </a:r>
            <a:r>
              <a:rPr sz="1200" spc="65" dirty="0">
                <a:solidFill>
                  <a:srgbClr val="F9F9F9"/>
                </a:solidFill>
                <a:latin typeface="Liberation Sans Narrow"/>
                <a:cs typeface="Liberation Sans Narrow"/>
                <a:hlinkClick r:id="rId2"/>
              </a:rPr>
              <a:t>by</a:t>
            </a:r>
            <a:r>
              <a:rPr sz="1200" spc="20" dirty="0">
                <a:solidFill>
                  <a:srgbClr val="F9F9F9"/>
                </a:solidFill>
                <a:latin typeface="Liberation Sans Narrow"/>
                <a:cs typeface="Liberation Sans Narrow"/>
                <a:hlinkClick r:id="rId2"/>
              </a:rPr>
              <a:t> </a:t>
            </a:r>
            <a:r>
              <a:rPr sz="1200" dirty="0">
                <a:solidFill>
                  <a:srgbClr val="F9F9F9"/>
                </a:solidFill>
                <a:latin typeface="Liberation Sans Narrow"/>
                <a:cs typeface="Liberation Sans Narrow"/>
                <a:hlinkClick r:id="rId2"/>
              </a:rPr>
              <a:t>Sir</a:t>
            </a:r>
            <a:r>
              <a:rPr sz="1200" spc="20" dirty="0">
                <a:solidFill>
                  <a:srgbClr val="F9F9F9"/>
                </a:solidFill>
                <a:latin typeface="Liberation Sans Narrow"/>
                <a:cs typeface="Liberation Sans Narrow"/>
                <a:hlinkClick r:id="rId2"/>
              </a:rPr>
              <a:t> </a:t>
            </a:r>
            <a:r>
              <a:rPr sz="1200" spc="75" dirty="0">
                <a:solidFill>
                  <a:srgbClr val="F9F9F9"/>
                </a:solidFill>
                <a:latin typeface="Liberation Sans Narrow"/>
                <a:cs typeface="Liberation Sans Narrow"/>
                <a:hlinkClick r:id="rId2"/>
              </a:rPr>
              <a:t>Ameen</a:t>
            </a:r>
            <a:r>
              <a:rPr sz="1200" spc="15" dirty="0">
                <a:solidFill>
                  <a:srgbClr val="F9F9F9"/>
                </a:solidFill>
                <a:latin typeface="Liberation Sans Narrow"/>
                <a:cs typeface="Liberation Sans Narrow"/>
                <a:hlinkClick r:id="rId2"/>
              </a:rPr>
              <a:t> </a:t>
            </a:r>
            <a:r>
              <a:rPr sz="1200" spc="55" dirty="0">
                <a:solidFill>
                  <a:srgbClr val="F9F9F9"/>
                </a:solidFill>
                <a:latin typeface="Liberation Sans Narrow"/>
                <a:cs typeface="Liberation Sans Narrow"/>
                <a:hlinkClick r:id="rId2"/>
              </a:rPr>
              <a:t>Alam</a:t>
            </a:r>
            <a:endParaRPr sz="1200">
              <a:latin typeface="Liberation Sans Narrow"/>
              <a:cs typeface="Liberation Sans Narro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3288" y="-2"/>
            <a:ext cx="1186815" cy="1991360"/>
            <a:chOff x="713288" y="-2"/>
            <a:chExt cx="1186815" cy="19913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414" y="-2"/>
              <a:ext cx="182557" cy="19081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0339" y="-2"/>
              <a:ext cx="268644" cy="19907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8302" y="-2"/>
              <a:ext cx="441724" cy="17823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288" y="-2"/>
              <a:ext cx="229044" cy="6242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288" y="-2"/>
              <a:ext cx="326299" cy="17574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648" y="-2"/>
              <a:ext cx="466659" cy="1908115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2277945"/>
            <a:ext cx="1153160" cy="2864485"/>
            <a:chOff x="0" y="2277945"/>
            <a:chExt cx="1153160" cy="2864485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277945"/>
              <a:ext cx="819372" cy="2864019"/>
            </a:xfrm>
            <a:prstGeom prst="rect">
              <a:avLst/>
            </a:prstGeom>
          </p:spPr>
        </p:pic>
        <p:pic>
          <p:nvPicPr>
            <p:cNvPr id="12" name="object 12">
              <a:hlinkClick r:id="rId10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6775" y="3010718"/>
              <a:ext cx="345609" cy="3459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595" y="3772892"/>
              <a:ext cx="345991" cy="34562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829192" y="3010893"/>
            <a:ext cx="345974" cy="34562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14386" y="0"/>
            <a:ext cx="2526030" cy="5143500"/>
            <a:chOff x="6614386" y="0"/>
            <a:chExt cx="2526030" cy="514350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6936" y="0"/>
              <a:ext cx="803195" cy="28437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78558" y="3104268"/>
              <a:ext cx="252149" cy="20392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3209" y="3766767"/>
              <a:ext cx="292624" cy="13767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03909" y="3854617"/>
              <a:ext cx="618573" cy="12888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18459" y="4858115"/>
              <a:ext cx="197699" cy="2853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31660" y="4989889"/>
              <a:ext cx="241674" cy="1535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1610" y="3822167"/>
              <a:ext cx="340924" cy="13213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81410" y="3705292"/>
              <a:ext cx="373449" cy="14381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14386" y="2190795"/>
              <a:ext cx="2268395" cy="227904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14250" y="3076530"/>
            <a:ext cx="19932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7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0"/>
              </a:rPr>
              <a:t>fb.com/SheikhAmeenAlam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14250" y="3838528"/>
            <a:ext cx="2519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7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23"/>
              </a:rPr>
              <a:t>instagram.com/sheikhameenalam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48014" y="3076530"/>
            <a:ext cx="2138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85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24"/>
              </a:rPr>
              <a:t>linkedin.com/in/ameen-</a:t>
            </a:r>
            <a:r>
              <a:rPr sz="1400" u="heavy" spc="75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24"/>
              </a:rPr>
              <a:t>alam</a:t>
            </a:r>
            <a:endParaRPr sz="1400">
              <a:latin typeface="Liberation Sans Narrow"/>
              <a:cs typeface="Liberation Sans Narrow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829342" y="3772892"/>
            <a:ext cx="345649" cy="34562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248014" y="3838528"/>
            <a:ext cx="1931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7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26"/>
              </a:rPr>
              <a:t>yt.com/ameenalamofficial</a:t>
            </a:r>
            <a:endParaRPr sz="1400">
              <a:latin typeface="Liberation Sans Narrow"/>
              <a:cs typeface="Liberation Sans Narrow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076651" y="1087987"/>
            <a:ext cx="3938516" cy="158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0" spc="-10"/>
              <a:t>Th</a:t>
            </a:r>
            <a:r>
              <a:rPr lang="en-US" sz="8000" spc="-10"/>
              <a:t>a</a:t>
            </a:r>
            <a:r>
              <a:rPr sz="8000" spc="-10"/>
              <a:t>nk</a:t>
            </a:r>
            <a:r>
              <a:rPr lang="en-US" sz="8000" spc="-10"/>
              <a:t>s</a:t>
            </a:r>
            <a:r>
              <a:rPr sz="8000" spc="-10"/>
              <a:t>!</a:t>
            </a:r>
            <a:endParaRPr sz="8000" dirty="0"/>
          </a:p>
          <a:p>
            <a:pPr marL="20320" algn="ctr">
              <a:lnSpc>
                <a:spcPct val="100000"/>
              </a:lnSpc>
              <a:spcBef>
                <a:spcPts val="1010"/>
              </a:spcBef>
            </a:pPr>
            <a:r>
              <a:rPr sz="1400" spc="75" dirty="0">
                <a:hlinkClick r:id="rId27"/>
              </a:rPr>
              <a:t>https://linktr.ee/ameenalam</a:t>
            </a:r>
            <a:endParaRPr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598" y="533398"/>
            <a:ext cx="7315185" cy="42862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8912" y="3163768"/>
            <a:ext cx="1202690" cy="1979930"/>
            <a:chOff x="6288912" y="3163768"/>
            <a:chExt cx="120269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511" y="3163768"/>
              <a:ext cx="675773" cy="1979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336" y="3794217"/>
              <a:ext cx="274599" cy="1349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912" y="4033191"/>
              <a:ext cx="526598" cy="1110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385" y="4933950"/>
              <a:ext cx="189224" cy="2095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58985" y="2002046"/>
            <a:ext cx="2085339" cy="831215"/>
            <a:chOff x="7058985" y="2002046"/>
            <a:chExt cx="2085339" cy="8312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284" y="2020815"/>
              <a:ext cx="1745696" cy="21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6834" y="2258782"/>
              <a:ext cx="1837146" cy="486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985" y="2080288"/>
              <a:ext cx="2084995" cy="32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484" y="2544094"/>
              <a:ext cx="1396497" cy="28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582" y="2002046"/>
              <a:ext cx="491324" cy="1652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160560" y="1134502"/>
            <a:ext cx="1983739" cy="826769"/>
            <a:chOff x="7160560" y="1134502"/>
            <a:chExt cx="1983739" cy="826769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332" y="1143310"/>
              <a:ext cx="565648" cy="594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60" y="1134502"/>
              <a:ext cx="1983420" cy="82621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39331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Why</a:t>
            </a:r>
            <a:r>
              <a:rPr sz="3000" spc="65" dirty="0"/>
              <a:t> </a:t>
            </a:r>
            <a:r>
              <a:rPr sz="3000" spc="55" dirty="0"/>
              <a:t>Learn</a:t>
            </a:r>
            <a:r>
              <a:rPr sz="3000" spc="70" dirty="0"/>
              <a:t> </a:t>
            </a:r>
            <a:r>
              <a:rPr sz="3000" spc="65" dirty="0"/>
              <a:t>Programming?</a:t>
            </a:r>
            <a:endParaRPr sz="3000"/>
          </a:p>
        </p:txBody>
      </p:sp>
      <p:sp>
        <p:nvSpPr>
          <p:cNvPr id="17" name="object 17"/>
          <p:cNvSpPr txBox="1"/>
          <p:nvPr/>
        </p:nvSpPr>
        <p:spPr>
          <a:xfrm>
            <a:off x="793023" y="1203967"/>
            <a:ext cx="4758690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today's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digital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world,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programming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skills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are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becoming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increasingly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valuable.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Just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like </a:t>
            </a:r>
            <a:r>
              <a:rPr sz="2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knowing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English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opens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up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opportunities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various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fields,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programming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can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lead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exciting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careers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technology,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web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development,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software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engineering.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also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empowers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create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own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digital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solutions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automate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tasks.</a:t>
            </a:r>
            <a:endParaRPr sz="2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37452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Why</a:t>
            </a:r>
            <a:r>
              <a:rPr sz="3000" spc="65" dirty="0"/>
              <a:t> </a:t>
            </a:r>
            <a:r>
              <a:rPr sz="3000" spc="-185" dirty="0"/>
              <a:t>ChooSe</a:t>
            </a:r>
            <a:r>
              <a:rPr sz="3000" spc="70" dirty="0"/>
              <a:t> </a:t>
            </a:r>
            <a:r>
              <a:rPr sz="3000" spc="65" dirty="0"/>
              <a:t>TypeScript?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793023" y="1203967"/>
            <a:ext cx="6123305" cy="249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powerful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versatile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programming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language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that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adds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optional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static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typing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JavaScript,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making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more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reliable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maintainable.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Imagine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chef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using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recipe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precise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measurements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instructions </a:t>
            </a:r>
            <a:r>
              <a:rPr sz="2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compared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one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vague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guidelines.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like 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chef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precise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recipe,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ensuring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consistent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error-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free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outcomes.</a:t>
            </a:r>
            <a:endParaRPr sz="2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" y="181099"/>
            <a:ext cx="9144000" cy="4781550"/>
            <a:chOff x="-1" y="181099"/>
            <a:chExt cx="9144000" cy="4781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181099"/>
              <a:ext cx="9143983" cy="4781090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0622" y="385774"/>
              <a:ext cx="6844786" cy="42707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8750" y="4228186"/>
            <a:ext cx="7499984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5302+</a:t>
            </a:r>
            <a:r>
              <a:rPr sz="23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companieS</a:t>
            </a:r>
            <a:r>
              <a:rPr sz="23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reportedly</a:t>
            </a:r>
            <a:r>
              <a:rPr sz="23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uSe</a:t>
            </a:r>
            <a:r>
              <a:rPr sz="23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TypeScript </a:t>
            </a:r>
            <a:r>
              <a:rPr sz="23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23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their</a:t>
            </a:r>
            <a:r>
              <a:rPr sz="23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tech</a:t>
            </a:r>
            <a:r>
              <a:rPr sz="23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3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StackS</a:t>
            </a:r>
            <a:endParaRPr sz="2300">
              <a:latin typeface="Liberation Sans Narrow"/>
              <a:cs typeface="Liberation Sans Narrow"/>
            </a:endParaRPr>
          </a:p>
        </p:txBody>
      </p:sp>
      <p:pic>
        <p:nvPicPr>
          <p:cNvPr id="4" name="object 4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4671" y="355224"/>
            <a:ext cx="5554638" cy="38116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5527" y="255900"/>
            <a:ext cx="4444365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ctr">
              <a:lnSpc>
                <a:spcPct val="150000"/>
              </a:lnSpc>
              <a:spcBef>
                <a:spcPts val="100"/>
              </a:spcBef>
            </a:pPr>
            <a:r>
              <a:rPr spc="145" dirty="0"/>
              <a:t>Chapter</a:t>
            </a:r>
            <a:r>
              <a:rPr spc="35" dirty="0"/>
              <a:t> </a:t>
            </a:r>
            <a:r>
              <a:rPr spc="-35" dirty="0"/>
              <a:t>#1 </a:t>
            </a:r>
            <a:r>
              <a:rPr spc="130" dirty="0"/>
              <a:t>UnderStanding </a:t>
            </a:r>
            <a:r>
              <a:rPr spc="145" dirty="0"/>
              <a:t>TypeScript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59" y="2307335"/>
            <a:ext cx="357914" cy="283615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03833" y="0"/>
            <a:ext cx="717550" cy="2510155"/>
            <a:chOff x="8303833" y="0"/>
            <a:chExt cx="717550" cy="25101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3833" y="0"/>
              <a:ext cx="301299" cy="8212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833" y="0"/>
              <a:ext cx="429224" cy="23117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6908" y="0"/>
              <a:ext cx="613848" cy="25100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8972" y="509609"/>
            <a:ext cx="2763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45" dirty="0"/>
              <a:t>Meet</a:t>
            </a:r>
            <a:r>
              <a:rPr sz="3000" spc="25" dirty="0"/>
              <a:t> </a:t>
            </a:r>
            <a:r>
              <a:rPr sz="3000" spc="55" dirty="0"/>
              <a:t>Ameen</a:t>
            </a:r>
            <a:r>
              <a:rPr sz="3000" spc="25" dirty="0"/>
              <a:t> </a:t>
            </a:r>
            <a:r>
              <a:rPr sz="3000" spc="45" dirty="0"/>
              <a:t>Alam</a:t>
            </a:r>
            <a:endParaRPr sz="3000" dirty="0"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8166" y="2477199"/>
            <a:ext cx="513221" cy="26662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68815" y="673898"/>
            <a:ext cx="3025193" cy="30251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02066" y="3990566"/>
            <a:ext cx="345974" cy="3456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02016" y="4523966"/>
            <a:ext cx="345649" cy="3456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87301" y="1738563"/>
            <a:ext cx="5861099" cy="2687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86585" algn="just">
              <a:lnSpc>
                <a:spcPct val="113999"/>
              </a:lnSpc>
              <a:spcBef>
                <a:spcPts val="100"/>
              </a:spcBef>
            </a:pPr>
            <a:r>
              <a:rPr sz="1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</a:t>
            </a:r>
            <a:r>
              <a:rPr sz="1200" spc="3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accomplished</a:t>
            </a:r>
            <a:r>
              <a:rPr sz="1200" spc="3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professional</a:t>
            </a:r>
            <a:r>
              <a:rPr sz="1200" spc="3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 </a:t>
            </a:r>
            <a:r>
              <a:rPr sz="1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extensive</a:t>
            </a:r>
            <a:r>
              <a:rPr sz="12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expertise</a:t>
            </a:r>
            <a:r>
              <a:rPr sz="12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12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Cloud</a:t>
            </a:r>
            <a:r>
              <a:rPr sz="12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Computing </a:t>
            </a:r>
            <a:r>
              <a:rPr sz="1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12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 </a:t>
            </a:r>
            <a:r>
              <a:rPr sz="12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DevOps.</a:t>
            </a:r>
            <a:r>
              <a:rPr sz="1200" spc="2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 </a:t>
            </a:r>
            <a:r>
              <a:rPr sz="12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He</a:t>
            </a:r>
            <a:r>
              <a:rPr sz="12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 </a:t>
            </a:r>
            <a:r>
              <a:rPr sz="1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holds</a:t>
            </a:r>
            <a:r>
              <a:rPr sz="1200" spc="2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 </a:t>
            </a:r>
            <a:r>
              <a:rPr sz="12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multiple </a:t>
            </a:r>
            <a:r>
              <a:rPr sz="1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certifications,</a:t>
            </a:r>
            <a:r>
              <a:rPr sz="12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including</a:t>
            </a:r>
            <a:r>
              <a:rPr sz="12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AWS</a:t>
            </a:r>
            <a:r>
              <a:rPr sz="12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Developer </a:t>
            </a:r>
            <a:r>
              <a:rPr sz="1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Associate</a:t>
            </a:r>
            <a:r>
              <a:rPr sz="1200" spc="43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1200" spc="43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Kubernetes</a:t>
            </a:r>
            <a:r>
              <a:rPr sz="1200" spc="43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Application </a:t>
            </a:r>
            <a:r>
              <a:rPr sz="1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Developer,</a:t>
            </a:r>
            <a:r>
              <a:rPr sz="12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12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has</a:t>
            </a:r>
            <a:r>
              <a:rPr sz="12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over</a:t>
            </a:r>
            <a:r>
              <a:rPr sz="12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8</a:t>
            </a:r>
            <a:r>
              <a:rPr sz="12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years</a:t>
            </a:r>
            <a:r>
              <a:rPr sz="12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 </a:t>
            </a:r>
            <a:r>
              <a:rPr sz="12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experience</a:t>
            </a:r>
            <a:r>
              <a:rPr sz="1200" spc="2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1200" spc="3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1200" spc="3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IT,</a:t>
            </a:r>
            <a:r>
              <a:rPr sz="1200" spc="3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finance,</a:t>
            </a:r>
            <a:r>
              <a:rPr sz="1200" spc="3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 </a:t>
            </a:r>
            <a:r>
              <a:rPr sz="1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banking</a:t>
            </a:r>
            <a:r>
              <a:rPr sz="1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industry.</a:t>
            </a:r>
            <a:r>
              <a:rPr sz="1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Ameen  </a:t>
            </a:r>
            <a:r>
              <a:rPr sz="1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1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2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currently </a:t>
            </a:r>
            <a:r>
              <a:rPr sz="12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1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Founder</a:t>
            </a:r>
            <a:r>
              <a:rPr sz="1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&amp;</a:t>
            </a:r>
            <a:r>
              <a:rPr sz="1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CTO</a:t>
            </a:r>
            <a:r>
              <a:rPr sz="1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at</a:t>
            </a:r>
            <a:r>
              <a:rPr sz="1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Doblier</a:t>
            </a:r>
            <a:r>
              <a:rPr sz="1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spc="-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Inc.</a:t>
            </a:r>
            <a:endParaRPr sz="1200" dirty="0">
              <a:latin typeface="Liberation Sans Narrow"/>
              <a:cs typeface="Liberation Sans Narrow"/>
            </a:endParaRPr>
          </a:p>
          <a:p>
            <a:pPr marL="136525" marR="5080">
              <a:lnSpc>
                <a:spcPts val="4200"/>
              </a:lnSpc>
              <a:spcBef>
                <a:spcPts val="120"/>
              </a:spcBef>
              <a:tabLst>
                <a:tab pos="3302635" algn="l"/>
              </a:tabLst>
            </a:pPr>
            <a:r>
              <a:rPr sz="1200" u="heavy" spc="75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0"/>
              </a:rPr>
              <a:t>fb.com/SheikhAmeenAlam</a:t>
            </a:r>
            <a:r>
              <a:rPr sz="1200" u="none" dirty="0">
                <a:solidFill>
                  <a:srgbClr val="F9F9F9"/>
                </a:solidFill>
                <a:latin typeface="Liberation Sans Narrow"/>
                <a:cs typeface="Liberation Sans Narrow"/>
              </a:rPr>
              <a:t>	</a:t>
            </a:r>
            <a:r>
              <a:rPr sz="1200" u="heavy" spc="85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1"/>
              </a:rPr>
              <a:t>linkedin.com/in/ameen-</a:t>
            </a:r>
            <a:r>
              <a:rPr sz="1200" u="heavy" spc="75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1"/>
              </a:rPr>
              <a:t>alam</a:t>
            </a:r>
            <a:r>
              <a:rPr sz="1200" u="none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200" u="heavy" spc="7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2"/>
              </a:rPr>
              <a:t>instagram.com/sheikhameenalam</a:t>
            </a:r>
            <a:r>
              <a:rPr sz="1200" u="none" dirty="0">
                <a:solidFill>
                  <a:srgbClr val="F9F9F9"/>
                </a:solidFill>
                <a:latin typeface="Liberation Sans Narrow"/>
                <a:cs typeface="Liberation Sans Narrow"/>
              </a:rPr>
              <a:t>	</a:t>
            </a:r>
            <a:r>
              <a:rPr sz="1200" u="heavy" spc="7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3"/>
              </a:rPr>
              <a:t>yt.com/ameenalamofficial</a:t>
            </a:r>
            <a:endParaRPr sz="1200" dirty="0">
              <a:latin typeface="Liberation Sans Narrow"/>
              <a:cs typeface="Liberation Sans Narro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72400" y="3867150"/>
            <a:ext cx="1262781" cy="11360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5080" indent="-1270" algn="ctr">
              <a:lnSpc>
                <a:spcPct val="150000"/>
              </a:lnSpc>
              <a:spcBef>
                <a:spcPts val="100"/>
              </a:spcBef>
            </a:pPr>
            <a:r>
              <a:rPr sz="5000" spc="90" dirty="0"/>
              <a:t>TypeScript’S</a:t>
            </a:r>
            <a:r>
              <a:rPr sz="5000" spc="50" dirty="0"/>
              <a:t> </a:t>
            </a:r>
            <a:r>
              <a:rPr sz="5000" spc="195" dirty="0"/>
              <a:t>headline </a:t>
            </a:r>
            <a:r>
              <a:rPr sz="5000" spc="150" dirty="0"/>
              <a:t>featureS</a:t>
            </a:r>
            <a:r>
              <a:rPr sz="5000" spc="65" dirty="0"/>
              <a:t> </a:t>
            </a:r>
            <a:r>
              <a:rPr sz="5000" spc="210" dirty="0"/>
              <a:t>are</a:t>
            </a:r>
            <a:r>
              <a:rPr sz="5000" spc="70" dirty="0"/>
              <a:t> </a:t>
            </a:r>
            <a:r>
              <a:rPr sz="5000" dirty="0"/>
              <a:t>focuSed</a:t>
            </a:r>
            <a:r>
              <a:rPr sz="5000" spc="70" dirty="0"/>
              <a:t> </a:t>
            </a:r>
            <a:r>
              <a:rPr sz="5000" spc="-25" dirty="0"/>
              <a:t>on </a:t>
            </a:r>
            <a:r>
              <a:rPr sz="5000" spc="114" dirty="0"/>
              <a:t>developer</a:t>
            </a:r>
            <a:r>
              <a:rPr sz="5000" spc="25" dirty="0"/>
              <a:t> </a:t>
            </a:r>
            <a:r>
              <a:rPr sz="5000" spc="190" dirty="0"/>
              <a:t>productivity</a:t>
            </a:r>
            <a:endParaRPr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8789" y="3914751"/>
            <a:ext cx="3783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Who</a:t>
            </a:r>
            <a:r>
              <a:rPr sz="4000" spc="-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4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4000" spc="-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4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Developer?</a:t>
            </a:r>
            <a:endParaRPr sz="4000">
              <a:latin typeface="Liberation Sans Narrow"/>
              <a:cs typeface="Liberation Sans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45" y="604848"/>
            <a:ext cx="4762490" cy="31718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6004" y="502809"/>
            <a:ext cx="7472045" cy="3920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-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Who</a:t>
            </a:r>
            <a:r>
              <a:rPr sz="3000" spc="-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3000" spc="-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Developer?</a:t>
            </a:r>
            <a:endParaRPr sz="3000">
              <a:latin typeface="Liberation Sans Narrow"/>
              <a:cs typeface="Liberation Sans Narrow"/>
            </a:endParaRPr>
          </a:p>
          <a:p>
            <a:pPr marL="12700" marR="5080" algn="ctr">
              <a:lnSpc>
                <a:spcPct val="114599"/>
              </a:lnSpc>
              <a:spcBef>
                <a:spcPts val="2315"/>
              </a:spcBef>
            </a:pP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Imagine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you're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building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house.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have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architects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who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design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blueprint,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engineers </a:t>
            </a:r>
            <a:r>
              <a:rPr sz="3000" spc="2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who</a:t>
            </a:r>
            <a:r>
              <a:rPr sz="3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understand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how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make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structurally </a:t>
            </a:r>
            <a:r>
              <a:rPr sz="3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sound,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construction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workers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who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put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everything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together.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world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technology,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developers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play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similar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role.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0285" y="502809"/>
            <a:ext cx="7523480" cy="339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-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Who</a:t>
            </a:r>
            <a:r>
              <a:rPr sz="3000" spc="-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3000" spc="-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Developer?</a:t>
            </a:r>
            <a:endParaRPr sz="3000">
              <a:latin typeface="Liberation Sans Narrow"/>
              <a:cs typeface="Liberation Sans Narrow"/>
            </a:endParaRPr>
          </a:p>
          <a:p>
            <a:pPr marL="12700" marR="5080" algn="ctr">
              <a:lnSpc>
                <a:spcPct val="114599"/>
              </a:lnSpc>
              <a:spcBef>
                <a:spcPts val="2315"/>
              </a:spcBef>
            </a:pPr>
            <a:r>
              <a:rPr sz="3000" b="1" spc="-150" dirty="0">
                <a:solidFill>
                  <a:srgbClr val="F9F9F9"/>
                </a:solidFill>
                <a:latin typeface="Arial"/>
                <a:cs typeface="Arial"/>
              </a:rPr>
              <a:t>Developers</a:t>
            </a:r>
            <a:r>
              <a:rPr sz="3000" b="1" spc="-14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3000" b="1" spc="-125" dirty="0">
                <a:solidFill>
                  <a:srgbClr val="F9F9F9"/>
                </a:solidFill>
                <a:latin typeface="Arial"/>
                <a:cs typeface="Arial"/>
              </a:rPr>
              <a:t>are</a:t>
            </a:r>
            <a:r>
              <a:rPr sz="3000" b="1" spc="-14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3000" b="1" spc="-30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3000" b="1" spc="-14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3000" b="1" spc="-170" dirty="0">
                <a:solidFill>
                  <a:srgbClr val="F9F9F9"/>
                </a:solidFill>
                <a:latin typeface="Arial"/>
                <a:cs typeface="Arial"/>
              </a:rPr>
              <a:t>builders</a:t>
            </a:r>
            <a:r>
              <a:rPr sz="3000" b="1" spc="-14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F9F9F9"/>
                </a:solidFill>
                <a:latin typeface="Arial"/>
                <a:cs typeface="Arial"/>
              </a:rPr>
              <a:t>of</a:t>
            </a:r>
            <a:r>
              <a:rPr sz="3000" b="1" spc="-14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3000" b="1" spc="-30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3000" b="1" spc="-14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3000" b="1" spc="-10" dirty="0">
                <a:solidFill>
                  <a:srgbClr val="F9F9F9"/>
                </a:solidFill>
                <a:latin typeface="Arial"/>
                <a:cs typeface="Arial"/>
              </a:rPr>
              <a:t>digital </a:t>
            </a:r>
            <a:r>
              <a:rPr sz="3000" b="1" spc="-140" dirty="0">
                <a:solidFill>
                  <a:srgbClr val="F9F9F9"/>
                </a:solidFill>
                <a:latin typeface="Arial"/>
                <a:cs typeface="Arial"/>
              </a:rPr>
              <a:t>world.</a:t>
            </a:r>
            <a:r>
              <a:rPr sz="3000" b="1" spc="-114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They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software,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websites,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apps, </a:t>
            </a: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other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digital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tools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that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use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every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day.</a:t>
            </a:r>
            <a:endParaRPr sz="3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30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They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are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ones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who?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6573" y="502809"/>
            <a:ext cx="7511415" cy="287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TranSlate</a:t>
            </a:r>
            <a:r>
              <a:rPr sz="3000" spc="2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ideaS</a:t>
            </a:r>
            <a:r>
              <a:rPr sz="3000" spc="2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into</a:t>
            </a:r>
            <a:r>
              <a:rPr sz="3000" spc="2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reality</a:t>
            </a:r>
            <a:endParaRPr sz="3000">
              <a:latin typeface="Liberation Sans Narrow"/>
              <a:cs typeface="Liberation Sans Narrow"/>
            </a:endParaRPr>
          </a:p>
          <a:p>
            <a:pPr marL="252095" marR="245745" algn="ctr">
              <a:lnSpc>
                <a:spcPct val="114599"/>
              </a:lnSpc>
              <a:spcBef>
                <a:spcPts val="2315"/>
              </a:spcBef>
            </a:pP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Just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like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architects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turn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sketches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into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houses,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developers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turn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ideas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into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working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software.</a:t>
            </a:r>
            <a:endParaRPr sz="3000">
              <a:latin typeface="Liberation Sans Narrow"/>
              <a:cs typeface="Liberation Sans Narrow"/>
            </a:endParaRPr>
          </a:p>
          <a:p>
            <a:pPr marL="12065" marR="5080" algn="ctr">
              <a:lnSpc>
                <a:spcPct val="114599"/>
              </a:lnSpc>
            </a:pP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They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use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programming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languages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write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that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instructs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computers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0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what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do.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0400" y="502809"/>
            <a:ext cx="7223759" cy="287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Solve</a:t>
            </a:r>
            <a:r>
              <a:rPr sz="3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problemS</a:t>
            </a:r>
            <a:r>
              <a:rPr sz="3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3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endParaRPr sz="3000">
              <a:latin typeface="Liberation Sans Narrow"/>
              <a:cs typeface="Liberation Sans Narrow"/>
            </a:endParaRPr>
          </a:p>
          <a:p>
            <a:pPr marL="12700" marR="5080" algn="ctr">
              <a:lnSpc>
                <a:spcPct val="114599"/>
              </a:lnSpc>
              <a:spcBef>
                <a:spcPts val="2315"/>
              </a:spcBef>
            </a:pPr>
            <a:r>
              <a:rPr sz="30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Whether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it's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making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online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shopping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easier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or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helping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navigate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new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city,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developers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use 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their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skills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solve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problems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creatively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efficiently</a:t>
            </a:r>
            <a:r>
              <a:rPr sz="3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using</a:t>
            </a:r>
            <a:r>
              <a:rPr sz="3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code.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32968" y="502809"/>
            <a:ext cx="7278370" cy="287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Connect</a:t>
            </a:r>
            <a:r>
              <a:rPr sz="3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people</a:t>
            </a:r>
            <a:r>
              <a:rPr sz="3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3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information</a:t>
            </a:r>
            <a:endParaRPr sz="3000">
              <a:latin typeface="Liberation Sans Narrow"/>
              <a:cs typeface="Liberation Sans Narrow"/>
            </a:endParaRPr>
          </a:p>
          <a:p>
            <a:pPr marL="12700" marR="5080" algn="ctr">
              <a:lnSpc>
                <a:spcPct val="114599"/>
              </a:lnSpc>
              <a:spcBef>
                <a:spcPts val="2315"/>
              </a:spcBef>
            </a:pP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From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social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media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platforms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online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banking </a:t>
            </a:r>
            <a:r>
              <a:rPr sz="3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systems,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developers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build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digital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infrastructure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that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allows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connect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each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other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access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information.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6148" y="1423267"/>
            <a:ext cx="731456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305">
              <a:lnSpc>
                <a:spcPct val="114599"/>
              </a:lnSpc>
              <a:spcBef>
                <a:spcPts val="100"/>
              </a:spcBef>
            </a:pPr>
            <a:r>
              <a:rPr sz="2400" b="1" spc="-90" dirty="0">
                <a:solidFill>
                  <a:srgbClr val="F9F9F9"/>
                </a:solidFill>
                <a:latin typeface="Arial"/>
                <a:cs typeface="Arial"/>
              </a:rPr>
              <a:t>Front-</a:t>
            </a:r>
            <a:r>
              <a:rPr sz="2400" b="1" spc="-105" dirty="0">
                <a:solidFill>
                  <a:srgbClr val="F9F9F9"/>
                </a:solidFill>
                <a:latin typeface="Arial"/>
                <a:cs typeface="Arial"/>
              </a:rPr>
              <a:t>end</a:t>
            </a:r>
            <a:r>
              <a:rPr sz="2400" b="1" spc="-1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F9F9F9"/>
                </a:solidFill>
                <a:latin typeface="Arial"/>
                <a:cs typeface="Arial"/>
              </a:rPr>
              <a:t>developers:</a:t>
            </a:r>
            <a:r>
              <a:rPr sz="2400" b="1" spc="-9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They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focus</a:t>
            </a:r>
            <a:r>
              <a:rPr sz="2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on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visual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elements and</a:t>
            </a:r>
            <a:r>
              <a:rPr sz="2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user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interface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websites</a:t>
            </a:r>
            <a:r>
              <a:rPr sz="2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apps.</a:t>
            </a:r>
            <a:endParaRPr sz="24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2400">
              <a:latin typeface="Liberation Sans Narrow"/>
              <a:cs typeface="Liberation Sans Narrow"/>
            </a:endParaRPr>
          </a:p>
          <a:p>
            <a:pPr marL="12700" marR="5080">
              <a:lnSpc>
                <a:spcPct val="114599"/>
              </a:lnSpc>
            </a:pPr>
            <a:r>
              <a:rPr sz="2400" b="1" spc="-125" dirty="0">
                <a:solidFill>
                  <a:srgbClr val="F9F9F9"/>
                </a:solidFill>
                <a:latin typeface="Arial"/>
                <a:cs typeface="Arial"/>
              </a:rPr>
              <a:t>Back-</a:t>
            </a:r>
            <a:r>
              <a:rPr sz="2400" b="1" spc="-135" dirty="0">
                <a:solidFill>
                  <a:srgbClr val="F9F9F9"/>
                </a:solidFill>
                <a:latin typeface="Arial"/>
                <a:cs typeface="Arial"/>
              </a:rPr>
              <a:t>end</a:t>
            </a:r>
            <a:r>
              <a:rPr sz="2400" b="1" spc="-114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F9F9F9"/>
                </a:solidFill>
                <a:latin typeface="Arial"/>
                <a:cs typeface="Arial"/>
              </a:rPr>
              <a:t>developers:</a:t>
            </a:r>
            <a:r>
              <a:rPr sz="2400" b="1" spc="-9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They</a:t>
            </a:r>
            <a:r>
              <a:rPr sz="2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work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behind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scenes, </a:t>
            </a:r>
            <a:r>
              <a:rPr sz="24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building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logic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server-</a:t>
            </a:r>
            <a:r>
              <a:rPr sz="2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side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functionality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software.</a:t>
            </a:r>
            <a:endParaRPr sz="24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2400">
              <a:latin typeface="Liberation Sans Narrow"/>
              <a:cs typeface="Liberation Sans Narrow"/>
            </a:endParaRPr>
          </a:p>
          <a:p>
            <a:pPr marL="12700" marR="881380">
              <a:lnSpc>
                <a:spcPct val="114599"/>
              </a:lnSpc>
            </a:pPr>
            <a:r>
              <a:rPr sz="2400" b="1" spc="-110" dirty="0">
                <a:solidFill>
                  <a:srgbClr val="F9F9F9"/>
                </a:solidFill>
                <a:latin typeface="Arial"/>
                <a:cs typeface="Arial"/>
              </a:rPr>
              <a:t>Full-</a:t>
            </a:r>
            <a:r>
              <a:rPr sz="2400" b="1" spc="-125" dirty="0">
                <a:solidFill>
                  <a:srgbClr val="F9F9F9"/>
                </a:solidFill>
                <a:latin typeface="Arial"/>
                <a:cs typeface="Arial"/>
              </a:rPr>
              <a:t>stack</a:t>
            </a:r>
            <a:r>
              <a:rPr sz="2400" b="1" spc="-1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F9F9F9"/>
                </a:solidFill>
                <a:latin typeface="Arial"/>
                <a:cs typeface="Arial"/>
              </a:rPr>
              <a:t>developers:</a:t>
            </a:r>
            <a:r>
              <a:rPr sz="2400" b="1" spc="-9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They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have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expertise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</a:t>
            </a:r>
            <a:r>
              <a:rPr sz="2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both </a:t>
            </a:r>
            <a:r>
              <a:rPr sz="24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front-</a:t>
            </a:r>
            <a:r>
              <a:rPr sz="24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end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back-</a:t>
            </a:r>
            <a:r>
              <a:rPr sz="24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end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development.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023" y="283734"/>
            <a:ext cx="690880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dirty="0"/>
              <a:t>There</a:t>
            </a:r>
            <a:r>
              <a:rPr sz="3000" spc="95" dirty="0"/>
              <a:t> </a:t>
            </a:r>
            <a:r>
              <a:rPr sz="3000" spc="125" dirty="0"/>
              <a:t>are</a:t>
            </a:r>
            <a:r>
              <a:rPr sz="3000" spc="95" dirty="0"/>
              <a:t> </a:t>
            </a:r>
            <a:r>
              <a:rPr sz="3000" spc="140" dirty="0"/>
              <a:t>different</a:t>
            </a:r>
            <a:r>
              <a:rPr sz="3000" spc="100" dirty="0"/>
              <a:t> </a:t>
            </a:r>
            <a:r>
              <a:rPr sz="3000" spc="70" dirty="0"/>
              <a:t>typeS</a:t>
            </a:r>
            <a:r>
              <a:rPr sz="3000" spc="95" dirty="0"/>
              <a:t> </a:t>
            </a:r>
            <a:r>
              <a:rPr sz="3000" spc="-50" dirty="0"/>
              <a:t>of</a:t>
            </a:r>
            <a:r>
              <a:rPr sz="3000" spc="100" dirty="0"/>
              <a:t> </a:t>
            </a:r>
            <a:r>
              <a:rPr sz="3000" dirty="0"/>
              <a:t>developerS,</a:t>
            </a:r>
            <a:r>
              <a:rPr sz="3000" spc="95" dirty="0"/>
              <a:t> </a:t>
            </a:r>
            <a:r>
              <a:rPr sz="3000" spc="120" dirty="0"/>
              <a:t>each </a:t>
            </a:r>
            <a:r>
              <a:rPr sz="3000" spc="60" dirty="0"/>
              <a:t>with</a:t>
            </a:r>
            <a:r>
              <a:rPr sz="3000" spc="5" dirty="0"/>
              <a:t> </a:t>
            </a:r>
            <a:r>
              <a:rPr sz="3000" spc="165" dirty="0"/>
              <a:t>their</a:t>
            </a:r>
            <a:r>
              <a:rPr sz="3000" spc="10" dirty="0"/>
              <a:t> </a:t>
            </a:r>
            <a:r>
              <a:rPr sz="3000" spc="-140" dirty="0"/>
              <a:t>own</a:t>
            </a:r>
            <a:r>
              <a:rPr sz="3000" spc="10" dirty="0"/>
              <a:t> </a:t>
            </a:r>
            <a:r>
              <a:rPr sz="3000" spc="-10" dirty="0"/>
              <a:t>SpecializationS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9050" y="255900"/>
            <a:ext cx="5582285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50000"/>
              </a:lnSpc>
              <a:spcBef>
                <a:spcPts val="100"/>
              </a:spcBef>
            </a:pPr>
            <a:r>
              <a:rPr spc="-385" dirty="0"/>
              <a:t>You</a:t>
            </a:r>
            <a:r>
              <a:rPr spc="35" dirty="0"/>
              <a:t> </a:t>
            </a:r>
            <a:r>
              <a:rPr spc="80" dirty="0"/>
              <a:t>don't</a:t>
            </a:r>
            <a:r>
              <a:rPr spc="30" dirty="0"/>
              <a:t> </a:t>
            </a:r>
            <a:r>
              <a:rPr spc="215" dirty="0"/>
              <a:t>need</a:t>
            </a:r>
            <a:r>
              <a:rPr spc="40" dirty="0"/>
              <a:t> </a:t>
            </a:r>
            <a:r>
              <a:rPr spc="85" dirty="0"/>
              <a:t>a </a:t>
            </a:r>
            <a:r>
              <a:rPr spc="245" dirty="0"/>
              <a:t>Specific</a:t>
            </a:r>
            <a:r>
              <a:rPr spc="40" dirty="0"/>
              <a:t> </a:t>
            </a:r>
            <a:r>
              <a:rPr spc="250" dirty="0"/>
              <a:t>degree</a:t>
            </a:r>
            <a:r>
              <a:rPr spc="45" dirty="0"/>
              <a:t> </a:t>
            </a:r>
            <a:r>
              <a:rPr spc="-25" dirty="0"/>
              <a:t>to </a:t>
            </a:r>
            <a:r>
              <a:rPr spc="215" dirty="0"/>
              <a:t>be</a:t>
            </a:r>
            <a:r>
              <a:rPr spc="30" dirty="0"/>
              <a:t> </a:t>
            </a:r>
            <a:r>
              <a:rPr spc="135" dirty="0"/>
              <a:t>a</a:t>
            </a:r>
            <a:r>
              <a:rPr spc="30" dirty="0"/>
              <a:t> </a:t>
            </a:r>
            <a:r>
              <a:rPr spc="125" dirty="0"/>
              <a:t>developer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648" y="600073"/>
            <a:ext cx="7886684" cy="39433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90100" rIns="0" bIns="0" rtlCol="0">
            <a:spAutoFit/>
          </a:bodyPr>
          <a:lstStyle/>
          <a:p>
            <a:pPr marL="507365">
              <a:lnSpc>
                <a:spcPct val="100000"/>
              </a:lnSpc>
              <a:spcBef>
                <a:spcPts val="100"/>
              </a:spcBef>
            </a:pPr>
            <a:r>
              <a:rPr spc="295" dirty="0"/>
              <a:t>Meet</a:t>
            </a:r>
            <a:r>
              <a:rPr spc="-95" dirty="0"/>
              <a:t> </a:t>
            </a:r>
            <a:r>
              <a:rPr dirty="0"/>
              <a:t>Our</a:t>
            </a:r>
            <a:r>
              <a:rPr spc="-95" dirty="0"/>
              <a:t> </a:t>
            </a:r>
            <a:r>
              <a:rPr spc="180" dirty="0"/>
              <a:t>Faculty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21254" y="502809"/>
            <a:ext cx="5701665" cy="287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Productivity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FeatureS</a:t>
            </a:r>
            <a:endParaRPr sz="3000">
              <a:latin typeface="Liberation Sans Narrow"/>
              <a:cs typeface="Liberation Sans Narrow"/>
            </a:endParaRPr>
          </a:p>
          <a:p>
            <a:pPr marL="913765" marR="906144" indent="1030605">
              <a:lnSpc>
                <a:spcPct val="114599"/>
              </a:lnSpc>
              <a:spcBef>
                <a:spcPts val="2315"/>
              </a:spcBef>
            </a:pPr>
            <a:r>
              <a:rPr sz="3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Static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 </a:t>
            </a:r>
            <a:r>
              <a:rPr sz="3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Access</a:t>
            </a:r>
            <a:r>
              <a:rPr sz="3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control</a:t>
            </a:r>
            <a:r>
              <a:rPr sz="3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keywords</a:t>
            </a:r>
            <a:endParaRPr sz="3000">
              <a:latin typeface="Liberation Sans Narrow"/>
              <a:cs typeface="Liberation Sans Narrow"/>
            </a:endParaRPr>
          </a:p>
          <a:p>
            <a:pPr marL="12700" marR="5080" indent="342900">
              <a:lnSpc>
                <a:spcPct val="114599"/>
              </a:lnSpc>
            </a:pPr>
            <a:r>
              <a:rPr sz="3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Concise</a:t>
            </a:r>
            <a:r>
              <a:rPr sz="3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class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constructor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syntax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Help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prevent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common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coding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errors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6655" y="1560049"/>
            <a:ext cx="6852920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4199"/>
              </a:lnSpc>
              <a:spcBef>
                <a:spcPts val="100"/>
              </a:spcBef>
            </a:pPr>
            <a:r>
              <a:rPr sz="29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29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package</a:t>
            </a:r>
            <a:r>
              <a:rPr sz="29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includes</a:t>
            </a:r>
            <a:r>
              <a:rPr sz="29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9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compiler </a:t>
            </a:r>
            <a:r>
              <a:rPr sz="29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Compiled</a:t>
            </a:r>
            <a:r>
              <a:rPr sz="29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file</a:t>
            </a:r>
            <a:r>
              <a:rPr sz="29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can</a:t>
            </a:r>
            <a:r>
              <a:rPr sz="29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be</a:t>
            </a:r>
            <a:r>
              <a:rPr sz="29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executed</a:t>
            </a:r>
            <a:r>
              <a:rPr sz="29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by</a:t>
            </a:r>
            <a:r>
              <a:rPr sz="29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9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 </a:t>
            </a:r>
            <a:r>
              <a:rPr sz="29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runtime,</a:t>
            </a:r>
            <a:r>
              <a:rPr sz="29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such</a:t>
            </a:r>
            <a:r>
              <a:rPr sz="29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as</a:t>
            </a:r>
            <a:r>
              <a:rPr sz="29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b="1" spc="-135" dirty="0">
                <a:solidFill>
                  <a:srgbClr val="F9F9F9"/>
                </a:solidFill>
                <a:latin typeface="Arial"/>
                <a:cs typeface="Arial"/>
              </a:rPr>
              <a:t>Node.js </a:t>
            </a:r>
            <a:r>
              <a:rPr sz="2900" spc="1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or</a:t>
            </a:r>
            <a:r>
              <a:rPr sz="29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9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900" b="1" spc="-10" dirty="0">
                <a:solidFill>
                  <a:srgbClr val="F9F9F9"/>
                </a:solidFill>
                <a:latin typeface="Arial"/>
                <a:cs typeface="Arial"/>
              </a:rPr>
              <a:t>browser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2957" y="502809"/>
            <a:ext cx="7129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6160" marR="5080" indent="-2284095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3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productivity</a:t>
            </a:r>
            <a:r>
              <a:rPr sz="3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featureS</a:t>
            </a:r>
            <a:r>
              <a:rPr sz="3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are</a:t>
            </a:r>
            <a:r>
              <a:rPr sz="3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applied</a:t>
            </a:r>
            <a:r>
              <a:rPr sz="3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 </a:t>
            </a:r>
            <a:r>
              <a:rPr sz="3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</a:t>
            </a:r>
            <a:r>
              <a:rPr sz="3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code.</a:t>
            </a:r>
            <a:endParaRPr sz="3000">
              <a:latin typeface="Liberation Sans Narrow"/>
              <a:cs typeface="Liberation Sans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661" y="3467093"/>
            <a:ext cx="8448645" cy="14096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5080" indent="3175" algn="ctr">
              <a:lnSpc>
                <a:spcPct val="150000"/>
              </a:lnSpc>
              <a:spcBef>
                <a:spcPts val="100"/>
              </a:spcBef>
            </a:pPr>
            <a:r>
              <a:rPr sz="5000" dirty="0"/>
              <a:t>The</a:t>
            </a:r>
            <a:r>
              <a:rPr sz="5000" spc="-130" dirty="0"/>
              <a:t> </a:t>
            </a:r>
            <a:r>
              <a:rPr sz="5000" spc="120" dirty="0"/>
              <a:t>TypeScript </a:t>
            </a:r>
            <a:r>
              <a:rPr sz="5000" dirty="0"/>
              <a:t>TranSformation</a:t>
            </a:r>
            <a:r>
              <a:rPr sz="5000" spc="240" dirty="0"/>
              <a:t> </a:t>
            </a:r>
            <a:r>
              <a:rPr sz="5000" spc="-25" dirty="0"/>
              <a:t>to </a:t>
            </a:r>
            <a:r>
              <a:rPr sz="5000" spc="185" dirty="0"/>
              <a:t>JavaScript</a:t>
            </a:r>
            <a:r>
              <a:rPr sz="5000" spc="40" dirty="0"/>
              <a:t> </a:t>
            </a:r>
            <a:r>
              <a:rPr sz="5000" spc="-20" dirty="0"/>
              <a:t>Code</a:t>
            </a:r>
            <a:endParaRPr sz="5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8912" y="3163768"/>
            <a:ext cx="1202690" cy="1979930"/>
            <a:chOff x="6288912" y="3163768"/>
            <a:chExt cx="120269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511" y="3163768"/>
              <a:ext cx="675773" cy="1979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336" y="3794217"/>
              <a:ext cx="274599" cy="1349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912" y="4033191"/>
              <a:ext cx="526598" cy="1110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385" y="4933950"/>
              <a:ext cx="189224" cy="2095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58985" y="2002046"/>
            <a:ext cx="2085339" cy="831215"/>
            <a:chOff x="7058985" y="2002046"/>
            <a:chExt cx="2085339" cy="8312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284" y="2020815"/>
              <a:ext cx="1745696" cy="21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6834" y="2258782"/>
              <a:ext cx="1837146" cy="486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985" y="2080288"/>
              <a:ext cx="2084995" cy="32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484" y="2544094"/>
              <a:ext cx="1396497" cy="28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582" y="2002046"/>
              <a:ext cx="491324" cy="1652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160560" y="1134502"/>
            <a:ext cx="1983739" cy="826769"/>
            <a:chOff x="7160560" y="1134502"/>
            <a:chExt cx="1983739" cy="826769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332" y="1143310"/>
              <a:ext cx="565648" cy="594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60" y="1134502"/>
              <a:ext cx="1983420" cy="82621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93023" y="653159"/>
            <a:ext cx="5734050" cy="264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140" dirty="0"/>
              <a:t>TypeScript</a:t>
            </a:r>
            <a:r>
              <a:rPr sz="3000" spc="20" dirty="0"/>
              <a:t> </a:t>
            </a:r>
            <a:r>
              <a:rPr sz="3000" spc="204" dirty="0"/>
              <a:t>with</a:t>
            </a:r>
            <a:r>
              <a:rPr sz="3000" spc="25" dirty="0"/>
              <a:t> </a:t>
            </a:r>
            <a:r>
              <a:rPr sz="3000" spc="220" dirty="0"/>
              <a:t>more</a:t>
            </a:r>
            <a:r>
              <a:rPr sz="3000" spc="25" dirty="0"/>
              <a:t> </a:t>
            </a:r>
            <a:r>
              <a:rPr sz="3000" spc="160" dirty="0"/>
              <a:t>focus</a:t>
            </a:r>
            <a:r>
              <a:rPr sz="3000" spc="25" dirty="0"/>
              <a:t> </a:t>
            </a:r>
            <a:r>
              <a:rPr sz="3000" spc="150" dirty="0"/>
              <a:t>and </a:t>
            </a:r>
            <a:r>
              <a:rPr sz="3000" spc="155" dirty="0"/>
              <a:t>applying</a:t>
            </a:r>
            <a:r>
              <a:rPr sz="3000" spc="20" dirty="0"/>
              <a:t> </a:t>
            </a:r>
            <a:r>
              <a:rPr sz="3000" spc="120" dirty="0"/>
              <a:t>its</a:t>
            </a:r>
            <a:r>
              <a:rPr sz="3000" spc="20" dirty="0"/>
              <a:t> </a:t>
            </a:r>
            <a:r>
              <a:rPr sz="3000" spc="155" dirty="0"/>
              <a:t>features</a:t>
            </a:r>
            <a:r>
              <a:rPr sz="3000" spc="20" dirty="0"/>
              <a:t> </a:t>
            </a:r>
            <a:r>
              <a:rPr sz="3000" spc="160" dirty="0"/>
              <a:t>just</a:t>
            </a:r>
            <a:r>
              <a:rPr sz="3000" spc="20" dirty="0"/>
              <a:t> </a:t>
            </a:r>
            <a:r>
              <a:rPr sz="3000" spc="254" dirty="0"/>
              <a:t>to</a:t>
            </a:r>
            <a:r>
              <a:rPr sz="3000" spc="25" dirty="0"/>
              <a:t> </a:t>
            </a:r>
            <a:r>
              <a:rPr sz="3000" spc="215" dirty="0"/>
              <a:t>the</a:t>
            </a:r>
            <a:r>
              <a:rPr sz="3000" spc="20" dirty="0"/>
              <a:t> </a:t>
            </a:r>
            <a:r>
              <a:rPr sz="3000" spc="140" dirty="0"/>
              <a:t>parts </a:t>
            </a:r>
            <a:r>
              <a:rPr sz="3000" spc="225" dirty="0"/>
              <a:t>of</a:t>
            </a:r>
            <a:r>
              <a:rPr sz="3000" spc="15" dirty="0"/>
              <a:t> </a:t>
            </a:r>
            <a:r>
              <a:rPr sz="3000" spc="175" dirty="0"/>
              <a:t>your</a:t>
            </a:r>
            <a:r>
              <a:rPr sz="3000" spc="15" dirty="0"/>
              <a:t> </a:t>
            </a:r>
            <a:r>
              <a:rPr sz="3000" spc="185" dirty="0"/>
              <a:t>code</a:t>
            </a:r>
            <a:r>
              <a:rPr sz="3000" spc="15" dirty="0"/>
              <a:t> </a:t>
            </a:r>
            <a:r>
              <a:rPr sz="3000" spc="215" dirty="0"/>
              <a:t>that</a:t>
            </a:r>
            <a:r>
              <a:rPr sz="3000" spc="20" dirty="0"/>
              <a:t> </a:t>
            </a:r>
            <a:r>
              <a:rPr sz="3000" spc="114" dirty="0"/>
              <a:t>are</a:t>
            </a:r>
            <a:r>
              <a:rPr sz="3000" spc="15" dirty="0"/>
              <a:t> </a:t>
            </a:r>
            <a:r>
              <a:rPr sz="3000" spc="105" dirty="0"/>
              <a:t>especially </a:t>
            </a:r>
            <a:r>
              <a:rPr sz="3000" spc="195" dirty="0"/>
              <a:t>complex</a:t>
            </a:r>
            <a:r>
              <a:rPr sz="3000" spc="15" dirty="0"/>
              <a:t> </a:t>
            </a:r>
            <a:r>
              <a:rPr sz="3000" spc="185" dirty="0"/>
              <a:t>or</a:t>
            </a:r>
            <a:r>
              <a:rPr sz="3000" spc="15" dirty="0"/>
              <a:t> </a:t>
            </a:r>
            <a:r>
              <a:rPr sz="3000" spc="215" dirty="0"/>
              <a:t>that</a:t>
            </a:r>
            <a:r>
              <a:rPr sz="3000" spc="20" dirty="0"/>
              <a:t> </a:t>
            </a:r>
            <a:r>
              <a:rPr sz="3000" spc="195" dirty="0"/>
              <a:t>you</a:t>
            </a:r>
            <a:r>
              <a:rPr sz="3000" spc="15" dirty="0"/>
              <a:t> </a:t>
            </a:r>
            <a:r>
              <a:rPr sz="3000" spc="165" dirty="0"/>
              <a:t>expect</a:t>
            </a:r>
            <a:r>
              <a:rPr sz="3000" spc="15" dirty="0"/>
              <a:t> </a:t>
            </a:r>
            <a:r>
              <a:rPr sz="3000" spc="254" dirty="0"/>
              <a:t>to</a:t>
            </a:r>
            <a:r>
              <a:rPr sz="3000" spc="20" dirty="0"/>
              <a:t> </a:t>
            </a:r>
            <a:r>
              <a:rPr sz="3000" spc="105" dirty="0"/>
              <a:t>cause </a:t>
            </a:r>
            <a:r>
              <a:rPr sz="3000" spc="130" dirty="0"/>
              <a:t>problems.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8912" y="3163768"/>
            <a:ext cx="1202690" cy="1979930"/>
            <a:chOff x="6288912" y="3163768"/>
            <a:chExt cx="120269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511" y="3163768"/>
              <a:ext cx="675773" cy="1979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336" y="3794217"/>
              <a:ext cx="274599" cy="1349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912" y="4033191"/>
              <a:ext cx="526598" cy="1110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385" y="4933950"/>
              <a:ext cx="189224" cy="2095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58985" y="2002046"/>
            <a:ext cx="2085339" cy="831215"/>
            <a:chOff x="7058985" y="2002046"/>
            <a:chExt cx="2085339" cy="8312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284" y="2020815"/>
              <a:ext cx="1745696" cy="21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6834" y="2258782"/>
              <a:ext cx="1837146" cy="486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985" y="2080288"/>
              <a:ext cx="2084995" cy="32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484" y="2544094"/>
              <a:ext cx="1396497" cy="28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582" y="2002046"/>
              <a:ext cx="491324" cy="1652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160560" y="1134502"/>
            <a:ext cx="1983739" cy="826769"/>
            <a:chOff x="7160560" y="1134502"/>
            <a:chExt cx="1983739" cy="826769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332" y="1143310"/>
              <a:ext cx="565648" cy="594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60" y="1134502"/>
              <a:ext cx="1983420" cy="82621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93023" y="653159"/>
            <a:ext cx="5885815" cy="264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160" dirty="0"/>
              <a:t>Some</a:t>
            </a:r>
            <a:r>
              <a:rPr sz="3000" spc="10" dirty="0"/>
              <a:t> </a:t>
            </a:r>
            <a:r>
              <a:rPr sz="3000" spc="140" dirty="0"/>
              <a:t>TypeScript</a:t>
            </a:r>
            <a:r>
              <a:rPr sz="3000" spc="15" dirty="0"/>
              <a:t> </a:t>
            </a:r>
            <a:r>
              <a:rPr sz="3000" spc="155" dirty="0"/>
              <a:t>features</a:t>
            </a:r>
            <a:r>
              <a:rPr sz="3000" spc="15" dirty="0"/>
              <a:t> </a:t>
            </a:r>
            <a:r>
              <a:rPr sz="3000" spc="90" dirty="0"/>
              <a:t>are </a:t>
            </a:r>
            <a:r>
              <a:rPr sz="3000" spc="200" dirty="0"/>
              <a:t>implemented</a:t>
            </a:r>
            <a:r>
              <a:rPr sz="3000" spc="30" dirty="0"/>
              <a:t> </a:t>
            </a:r>
            <a:r>
              <a:rPr sz="3000" spc="145" dirty="0"/>
              <a:t>entirely</a:t>
            </a:r>
            <a:r>
              <a:rPr sz="3000" spc="30" dirty="0"/>
              <a:t> </a:t>
            </a:r>
            <a:r>
              <a:rPr sz="3000" spc="165" dirty="0"/>
              <a:t>by</a:t>
            </a:r>
            <a:r>
              <a:rPr sz="3000" spc="35" dirty="0"/>
              <a:t> </a:t>
            </a:r>
            <a:r>
              <a:rPr sz="3000" spc="215" dirty="0"/>
              <a:t>the</a:t>
            </a:r>
            <a:r>
              <a:rPr sz="3000" spc="30" dirty="0"/>
              <a:t> </a:t>
            </a:r>
            <a:r>
              <a:rPr sz="3000" spc="160" dirty="0"/>
              <a:t>compiler </a:t>
            </a:r>
            <a:r>
              <a:rPr sz="3000" spc="175" dirty="0"/>
              <a:t>and</a:t>
            </a:r>
            <a:r>
              <a:rPr sz="3000" spc="15" dirty="0"/>
              <a:t> </a:t>
            </a:r>
            <a:r>
              <a:rPr sz="3000" spc="114" dirty="0"/>
              <a:t>leave</a:t>
            </a:r>
            <a:r>
              <a:rPr sz="3000" spc="20" dirty="0"/>
              <a:t> </a:t>
            </a:r>
            <a:r>
              <a:rPr sz="3000" spc="229" dirty="0"/>
              <a:t>no</a:t>
            </a:r>
            <a:r>
              <a:rPr sz="3000" spc="15" dirty="0"/>
              <a:t> </a:t>
            </a:r>
            <a:r>
              <a:rPr sz="3000" spc="150" dirty="0"/>
              <a:t>trace</a:t>
            </a:r>
            <a:r>
              <a:rPr sz="3000" spc="20" dirty="0"/>
              <a:t> </a:t>
            </a:r>
            <a:r>
              <a:rPr sz="3000" spc="140" dirty="0"/>
              <a:t>in</a:t>
            </a:r>
            <a:r>
              <a:rPr sz="3000" spc="15" dirty="0"/>
              <a:t> </a:t>
            </a:r>
            <a:r>
              <a:rPr sz="3000" spc="215" dirty="0"/>
              <a:t>the</a:t>
            </a:r>
            <a:r>
              <a:rPr sz="3000" spc="20" dirty="0"/>
              <a:t> </a:t>
            </a:r>
            <a:r>
              <a:rPr sz="3000" spc="45" dirty="0"/>
              <a:t>JavaScript </a:t>
            </a:r>
            <a:r>
              <a:rPr sz="3000" spc="185" dirty="0"/>
              <a:t>code</a:t>
            </a:r>
            <a:r>
              <a:rPr sz="3000" spc="35" dirty="0"/>
              <a:t> </a:t>
            </a:r>
            <a:r>
              <a:rPr sz="3000" spc="215" dirty="0"/>
              <a:t>that</a:t>
            </a:r>
            <a:r>
              <a:rPr sz="3000" spc="35" dirty="0"/>
              <a:t> </a:t>
            </a:r>
            <a:r>
              <a:rPr sz="3000" dirty="0"/>
              <a:t>is</a:t>
            </a:r>
            <a:r>
              <a:rPr sz="3000" spc="35" dirty="0"/>
              <a:t> </a:t>
            </a:r>
            <a:r>
              <a:rPr sz="3000" spc="170" dirty="0"/>
              <a:t>executed</a:t>
            </a:r>
            <a:r>
              <a:rPr sz="3000" spc="35" dirty="0"/>
              <a:t> </a:t>
            </a:r>
            <a:r>
              <a:rPr sz="3000" spc="204" dirty="0"/>
              <a:t>when</a:t>
            </a:r>
            <a:r>
              <a:rPr sz="3000" spc="35" dirty="0"/>
              <a:t> </a:t>
            </a:r>
            <a:r>
              <a:rPr sz="3000" spc="190" dirty="0"/>
              <a:t>the </a:t>
            </a:r>
            <a:r>
              <a:rPr sz="3000" spc="160" dirty="0"/>
              <a:t>application</a:t>
            </a:r>
            <a:r>
              <a:rPr sz="3000" spc="10" dirty="0"/>
              <a:t> </a:t>
            </a:r>
            <a:r>
              <a:rPr sz="3000" spc="75" dirty="0"/>
              <a:t>runs.</a:t>
            </a:r>
            <a:endParaRPr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8912" y="3163768"/>
            <a:ext cx="1202690" cy="1979930"/>
            <a:chOff x="6288912" y="3163768"/>
            <a:chExt cx="120269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511" y="3163768"/>
              <a:ext cx="675773" cy="1979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336" y="3794217"/>
              <a:ext cx="274599" cy="1349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912" y="4033191"/>
              <a:ext cx="526598" cy="1110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385" y="4933950"/>
              <a:ext cx="189224" cy="2095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58985" y="2002046"/>
            <a:ext cx="2085339" cy="831215"/>
            <a:chOff x="7058985" y="2002046"/>
            <a:chExt cx="2085339" cy="8312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284" y="2020815"/>
              <a:ext cx="1745696" cy="21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6834" y="2258782"/>
              <a:ext cx="1837146" cy="486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985" y="2080288"/>
              <a:ext cx="2084995" cy="32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484" y="2544094"/>
              <a:ext cx="1396497" cy="28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582" y="2002046"/>
              <a:ext cx="491324" cy="1652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160560" y="1134502"/>
            <a:ext cx="1983739" cy="826769"/>
            <a:chOff x="7160560" y="1134502"/>
            <a:chExt cx="1983739" cy="826769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332" y="1143310"/>
              <a:ext cx="565648" cy="594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60" y="1134502"/>
              <a:ext cx="1983420" cy="82621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93023" y="653159"/>
            <a:ext cx="5687060" cy="264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3000" spc="140" dirty="0"/>
              <a:t>TypeScript</a:t>
            </a:r>
            <a:r>
              <a:rPr sz="3000" spc="135" dirty="0"/>
              <a:t> </a:t>
            </a:r>
            <a:r>
              <a:rPr sz="3000" spc="145" dirty="0"/>
              <a:t>enhances</a:t>
            </a:r>
            <a:r>
              <a:rPr sz="3000" spc="135" dirty="0"/>
              <a:t> </a:t>
            </a:r>
            <a:r>
              <a:rPr sz="3000" dirty="0"/>
              <a:t>JavaScript,</a:t>
            </a:r>
            <a:r>
              <a:rPr sz="3000" spc="140" dirty="0"/>
              <a:t> </a:t>
            </a:r>
            <a:r>
              <a:rPr sz="3000" spc="210" dirty="0"/>
              <a:t>but </a:t>
            </a:r>
            <a:r>
              <a:rPr sz="3000" spc="215" dirty="0"/>
              <a:t>the</a:t>
            </a:r>
            <a:r>
              <a:rPr sz="3000" spc="100" dirty="0"/>
              <a:t> </a:t>
            </a:r>
            <a:r>
              <a:rPr sz="3000" spc="150" dirty="0"/>
              <a:t>result</a:t>
            </a:r>
            <a:r>
              <a:rPr sz="3000" spc="105" dirty="0"/>
              <a:t> </a:t>
            </a:r>
            <a:r>
              <a:rPr sz="3000" dirty="0"/>
              <a:t>is</a:t>
            </a:r>
            <a:r>
              <a:rPr sz="3000" spc="100" dirty="0"/>
              <a:t> </a:t>
            </a:r>
            <a:r>
              <a:rPr sz="3000" spc="120" dirty="0"/>
              <a:t>still</a:t>
            </a:r>
            <a:r>
              <a:rPr sz="3000" spc="105" dirty="0"/>
              <a:t> </a:t>
            </a:r>
            <a:r>
              <a:rPr sz="3000" dirty="0"/>
              <a:t>JavaScript,</a:t>
            </a:r>
            <a:r>
              <a:rPr sz="3000" spc="100" dirty="0"/>
              <a:t> </a:t>
            </a:r>
            <a:r>
              <a:rPr sz="3000" spc="150" dirty="0"/>
              <a:t>and </a:t>
            </a:r>
            <a:r>
              <a:rPr sz="3000" spc="200" dirty="0"/>
              <a:t>development</a:t>
            </a:r>
            <a:r>
              <a:rPr sz="3000" spc="25" dirty="0"/>
              <a:t> </a:t>
            </a:r>
            <a:r>
              <a:rPr sz="3000" spc="140" dirty="0"/>
              <a:t>in</a:t>
            </a:r>
            <a:r>
              <a:rPr sz="3000" spc="25" dirty="0"/>
              <a:t> </a:t>
            </a:r>
            <a:r>
              <a:rPr sz="3000" spc="95" dirty="0"/>
              <a:t>a</a:t>
            </a:r>
            <a:r>
              <a:rPr sz="3000" spc="25" dirty="0"/>
              <a:t> </a:t>
            </a:r>
            <a:r>
              <a:rPr sz="3000" spc="140" dirty="0"/>
              <a:t>TypeScript</a:t>
            </a:r>
            <a:r>
              <a:rPr sz="3000" spc="25" dirty="0"/>
              <a:t> </a:t>
            </a:r>
            <a:r>
              <a:rPr sz="3000" spc="165" dirty="0"/>
              <a:t>project </a:t>
            </a:r>
            <a:r>
              <a:rPr sz="3000" dirty="0"/>
              <a:t>is</a:t>
            </a:r>
            <a:r>
              <a:rPr sz="3000" spc="40" dirty="0"/>
              <a:t> </a:t>
            </a:r>
            <a:r>
              <a:rPr sz="3000" spc="130" dirty="0"/>
              <a:t>largely</a:t>
            </a:r>
            <a:r>
              <a:rPr sz="3000" spc="40" dirty="0"/>
              <a:t> </a:t>
            </a:r>
            <a:r>
              <a:rPr sz="3000" spc="95" dirty="0"/>
              <a:t>a</a:t>
            </a:r>
            <a:r>
              <a:rPr sz="3000" spc="40" dirty="0"/>
              <a:t> </a:t>
            </a:r>
            <a:r>
              <a:rPr sz="3000" spc="130" dirty="0"/>
              <a:t>process</a:t>
            </a:r>
            <a:r>
              <a:rPr sz="3000" spc="40" dirty="0"/>
              <a:t> </a:t>
            </a:r>
            <a:r>
              <a:rPr sz="3000" spc="225" dirty="0"/>
              <a:t>of</a:t>
            </a:r>
            <a:r>
              <a:rPr sz="3000" spc="45" dirty="0"/>
              <a:t> </a:t>
            </a:r>
            <a:r>
              <a:rPr sz="3000" spc="160" dirty="0"/>
              <a:t>writing </a:t>
            </a:r>
            <a:r>
              <a:rPr sz="3000" spc="55" dirty="0"/>
              <a:t>JavaScript</a:t>
            </a:r>
            <a:r>
              <a:rPr sz="3000" spc="30" dirty="0"/>
              <a:t> </a:t>
            </a:r>
            <a:r>
              <a:rPr sz="3000" spc="95" dirty="0"/>
              <a:t>code.</a:t>
            </a:r>
            <a:endParaRPr sz="3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19474" y="181099"/>
            <a:ext cx="8924925" cy="4962525"/>
            <a:chOff x="219474" y="181099"/>
            <a:chExt cx="8924925" cy="4962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474" y="181099"/>
              <a:ext cx="8705082" cy="49623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336" y="3794217"/>
              <a:ext cx="274599" cy="13492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912" y="4033191"/>
              <a:ext cx="526598" cy="11102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385" y="4933949"/>
              <a:ext cx="189224" cy="2095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285" y="2020815"/>
              <a:ext cx="1745696" cy="21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6834" y="2258782"/>
              <a:ext cx="1837146" cy="486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985" y="2080288"/>
              <a:ext cx="2084995" cy="32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484" y="2544094"/>
              <a:ext cx="1396497" cy="28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583" y="2002046"/>
              <a:ext cx="491324" cy="1652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332" y="1143310"/>
              <a:ext cx="565648" cy="594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60" y="1134502"/>
              <a:ext cx="1983420" cy="82621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3" y="932943"/>
            <a:ext cx="590867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3800" spc="155" dirty="0"/>
              <a:t>Chapters</a:t>
            </a:r>
            <a:r>
              <a:rPr sz="3800" spc="30" dirty="0"/>
              <a:t> </a:t>
            </a:r>
            <a:r>
              <a:rPr sz="3800" dirty="0"/>
              <a:t>3</a:t>
            </a:r>
            <a:r>
              <a:rPr sz="3800" spc="30" dirty="0"/>
              <a:t> </a:t>
            </a:r>
            <a:r>
              <a:rPr sz="3800" spc="204" dirty="0"/>
              <a:t>and</a:t>
            </a:r>
            <a:r>
              <a:rPr sz="3800" spc="30" dirty="0"/>
              <a:t> </a:t>
            </a:r>
            <a:r>
              <a:rPr sz="3800" spc="240" dirty="0"/>
              <a:t>4</a:t>
            </a:r>
            <a:r>
              <a:rPr sz="3800" spc="30" dirty="0"/>
              <a:t> </a:t>
            </a:r>
            <a:r>
              <a:rPr sz="3800" spc="160" dirty="0"/>
              <a:t>describe</a:t>
            </a:r>
            <a:r>
              <a:rPr sz="3800" spc="30" dirty="0"/>
              <a:t> </a:t>
            </a:r>
            <a:r>
              <a:rPr sz="3800" spc="235" dirty="0"/>
              <a:t>the </a:t>
            </a:r>
            <a:r>
              <a:rPr sz="3800" spc="70" dirty="0"/>
              <a:t>JavaScript</a:t>
            </a:r>
            <a:r>
              <a:rPr sz="3800" spc="40" dirty="0"/>
              <a:t> </a:t>
            </a:r>
            <a:r>
              <a:rPr sz="3800" spc="170" dirty="0"/>
              <a:t>features</a:t>
            </a:r>
            <a:endParaRPr sz="3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1867" y="257621"/>
            <a:ext cx="3627547" cy="4657198"/>
          </a:xfrm>
          <a:prstGeom prst="rect">
            <a:avLst/>
          </a:prstGeom>
        </p:spPr>
      </p:pic>
      <p:pic>
        <p:nvPicPr>
          <p:cNvPr id="3" name="object 3">
            <a:hlinkClick r:id="rId2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950" y="38992"/>
            <a:ext cx="4045505" cy="49520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0135" y="3075043"/>
            <a:ext cx="4963699" cy="20684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6234" y="1303922"/>
            <a:ext cx="1377747" cy="3839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86583" cy="36355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69857" y="558759"/>
            <a:ext cx="3804285" cy="1852173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704215" marR="5080" indent="-692150" algn="ctr">
              <a:lnSpc>
                <a:spcPts val="4650"/>
              </a:lnSpc>
              <a:spcBef>
                <a:spcPts val="229"/>
              </a:spcBef>
            </a:pPr>
            <a:r>
              <a:rPr sz="3900" dirty="0" err="1">
                <a:solidFill>
                  <a:srgbClr val="F9F9F9"/>
                </a:solidFill>
                <a:latin typeface="Liberation Sans Narrow"/>
                <a:cs typeface="Liberation Sans Narrow"/>
              </a:rPr>
              <a:t>Whatsapp</a:t>
            </a:r>
            <a:endParaRPr lang="en-US" sz="3900" spc="415" dirty="0">
              <a:solidFill>
                <a:srgbClr val="F9F9F9"/>
              </a:solidFill>
              <a:latin typeface="Liberation Sans Narrow"/>
              <a:cs typeface="Liberation Sans Narrow"/>
            </a:endParaRPr>
          </a:p>
          <a:p>
            <a:pPr marL="704215" marR="5080" indent="-692150" algn="ctr">
              <a:lnSpc>
                <a:spcPts val="4650"/>
              </a:lnSpc>
              <a:spcBef>
                <a:spcPts val="229"/>
              </a:spcBef>
            </a:pPr>
            <a:r>
              <a:rPr sz="39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Channel:</a:t>
            </a:r>
            <a:endParaRPr lang="en-US" sz="3900" spc="45" dirty="0">
              <a:solidFill>
                <a:srgbClr val="F9F9F9"/>
              </a:solidFill>
              <a:latin typeface="Liberation Sans Narrow"/>
              <a:cs typeface="Liberation Sans Narrow"/>
            </a:endParaRPr>
          </a:p>
          <a:p>
            <a:pPr marL="704215" marR="5080" indent="-692150" algn="ctr">
              <a:lnSpc>
                <a:spcPts val="4650"/>
              </a:lnSpc>
              <a:spcBef>
                <a:spcPts val="229"/>
              </a:spcBef>
            </a:pPr>
            <a:r>
              <a:rPr sz="39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9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Latest</a:t>
            </a:r>
            <a:r>
              <a:rPr sz="39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900" spc="-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News</a:t>
            </a:r>
            <a:endParaRPr sz="3900" dirty="0">
              <a:latin typeface="Liberation Sans Narrow"/>
              <a:cs typeface="Liberation Sans Narro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3500" spc="195" dirty="0"/>
              <a:t>https://bit.ly/49werTR</a:t>
            </a:r>
            <a:endParaRPr sz="3500" dirty="0"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95992" y="2478532"/>
            <a:ext cx="1485608" cy="12103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8912" y="3163768"/>
            <a:ext cx="1202690" cy="1979930"/>
            <a:chOff x="6288912" y="3163768"/>
            <a:chExt cx="1202690" cy="1979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5511" y="3163768"/>
              <a:ext cx="675773" cy="19797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3336" y="3794217"/>
              <a:ext cx="274599" cy="1349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8912" y="4033191"/>
              <a:ext cx="526598" cy="1110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9385" y="4933950"/>
              <a:ext cx="189224" cy="20955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058985" y="2002046"/>
            <a:ext cx="2085339" cy="831215"/>
            <a:chOff x="7058985" y="2002046"/>
            <a:chExt cx="2085339" cy="83121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8284" y="2020815"/>
              <a:ext cx="1745696" cy="214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6834" y="2258782"/>
              <a:ext cx="1837146" cy="4869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8985" y="2080288"/>
              <a:ext cx="2084995" cy="32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484" y="2544094"/>
              <a:ext cx="1396497" cy="2886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9582" y="2002046"/>
              <a:ext cx="491324" cy="1652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160560" y="1134502"/>
            <a:ext cx="1983739" cy="826769"/>
            <a:chOff x="7160560" y="1134502"/>
            <a:chExt cx="1983739" cy="826769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8332" y="1143310"/>
              <a:ext cx="565648" cy="594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0560" y="1134502"/>
              <a:ext cx="1983420" cy="826213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52654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Real-</a:t>
            </a:r>
            <a:r>
              <a:rPr sz="3000" dirty="0"/>
              <a:t>World</a:t>
            </a:r>
            <a:r>
              <a:rPr sz="3000" spc="35" dirty="0"/>
              <a:t> </a:t>
            </a:r>
            <a:r>
              <a:rPr sz="3000" dirty="0"/>
              <a:t>Analogy:</a:t>
            </a:r>
            <a:r>
              <a:rPr sz="3000" spc="35" dirty="0"/>
              <a:t> </a:t>
            </a:r>
            <a:r>
              <a:rPr sz="3000" spc="80" dirty="0"/>
              <a:t>Baking</a:t>
            </a:r>
            <a:r>
              <a:rPr sz="3000" spc="40" dirty="0"/>
              <a:t> </a:t>
            </a:r>
            <a:r>
              <a:rPr sz="3000" spc="80" dirty="0"/>
              <a:t>a</a:t>
            </a:r>
            <a:r>
              <a:rPr sz="3000" spc="35" dirty="0"/>
              <a:t> </a:t>
            </a:r>
            <a:r>
              <a:rPr sz="3000" spc="-20" dirty="0"/>
              <a:t>Cake</a:t>
            </a:r>
            <a:endParaRPr sz="3000"/>
          </a:p>
        </p:txBody>
      </p:sp>
      <p:sp>
        <p:nvSpPr>
          <p:cNvPr id="17" name="object 17"/>
          <p:cNvSpPr txBox="1"/>
          <p:nvPr/>
        </p:nvSpPr>
        <p:spPr>
          <a:xfrm>
            <a:off x="793023" y="1196220"/>
            <a:ext cx="613791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Think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baking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cake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as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analogy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 </a:t>
            </a:r>
            <a:r>
              <a:rPr sz="24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programming.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recipe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like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code,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 </a:t>
            </a:r>
            <a:r>
              <a:rPr sz="24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ingredients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are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like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data.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Just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as</a:t>
            </a:r>
            <a:r>
              <a:rPr sz="2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following </a:t>
            </a:r>
            <a:r>
              <a:rPr sz="2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recipe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correct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ingredients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leads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 </a:t>
            </a:r>
            <a:r>
              <a:rPr sz="24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delicious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cake,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using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right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2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 </a:t>
            </a:r>
            <a:r>
              <a:rPr sz="24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appropriate</a:t>
            </a:r>
            <a:r>
              <a:rPr sz="2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data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produces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desired</a:t>
            </a:r>
            <a:r>
              <a:rPr sz="2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result</a:t>
            </a:r>
            <a:r>
              <a:rPr sz="2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 </a:t>
            </a:r>
            <a:r>
              <a:rPr sz="24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programming.</a:t>
            </a:r>
            <a:endParaRPr sz="24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8771" y="152399"/>
            <a:ext cx="5706438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00569" y="1816119"/>
            <a:ext cx="353885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Sir</a:t>
            </a:r>
            <a:r>
              <a:rPr sz="6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6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Zia</a:t>
            </a:r>
            <a:r>
              <a:rPr sz="6000" spc="-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6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Khan</a:t>
            </a:r>
            <a:endParaRPr sz="6000">
              <a:latin typeface="Liberation Sans Narrow"/>
              <a:cs typeface="Liberation Sans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05973" y="2669461"/>
            <a:ext cx="293370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4715" marR="5080" indent="-882650">
              <a:lnSpc>
                <a:spcPct val="115599"/>
              </a:lnSpc>
              <a:spcBef>
                <a:spcPts val="100"/>
              </a:spcBef>
            </a:pPr>
            <a:r>
              <a:rPr sz="20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beacon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knowledge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innovation!</a:t>
            </a:r>
            <a:endParaRPr sz="2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44487" y="3338643"/>
            <a:ext cx="1207135" cy="1805305"/>
            <a:chOff x="6244487" y="3338643"/>
            <a:chExt cx="1207135" cy="18053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8086" y="3530142"/>
              <a:ext cx="793273" cy="16133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1485" y="4817040"/>
              <a:ext cx="253524" cy="326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7187" y="4986039"/>
              <a:ext cx="309924" cy="1574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9736" y="3488517"/>
              <a:ext cx="437199" cy="16549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487" y="3338643"/>
              <a:ext cx="478924" cy="180484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33634" y="1865356"/>
            <a:ext cx="1310347" cy="15013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41435" y="1498159"/>
            <a:ext cx="1602546" cy="32117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391360" y="1923445"/>
            <a:ext cx="1753235" cy="346710"/>
            <a:chOff x="7391360" y="1923445"/>
            <a:chExt cx="1753235" cy="34671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91360" y="1923445"/>
              <a:ext cx="1752621" cy="2581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1809" y="2040465"/>
              <a:ext cx="1052172" cy="22913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617759" y="675638"/>
            <a:ext cx="1526540" cy="708660"/>
            <a:chOff x="7617759" y="675638"/>
            <a:chExt cx="1526540" cy="70866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7759" y="675638"/>
              <a:ext cx="1526221" cy="6334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2158" y="1330059"/>
              <a:ext cx="921823" cy="5401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38936" y="-3"/>
            <a:ext cx="274284" cy="332304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36136" y="657056"/>
            <a:ext cx="5320665" cy="394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2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“TypeScript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valuable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tool</a:t>
            </a:r>
            <a:r>
              <a:rPr sz="22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creating </a:t>
            </a:r>
            <a:r>
              <a:rPr sz="2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reliable</a:t>
            </a:r>
            <a:r>
              <a:rPr sz="22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2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maintainable</a:t>
            </a:r>
            <a:r>
              <a:rPr sz="22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software </a:t>
            </a:r>
            <a:r>
              <a:rPr sz="22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applications.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Its</a:t>
            </a:r>
            <a:r>
              <a:rPr sz="22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static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typing,</a:t>
            </a:r>
            <a:r>
              <a:rPr sz="22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clarity,</a:t>
            </a:r>
            <a:r>
              <a:rPr sz="22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 </a:t>
            </a:r>
            <a:r>
              <a:rPr sz="22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tooling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support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make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excellent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choice</a:t>
            </a:r>
            <a:r>
              <a:rPr sz="2200" spc="5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beginners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experienced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programmers </a:t>
            </a:r>
            <a:r>
              <a:rPr sz="22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alike.</a:t>
            </a:r>
            <a:r>
              <a:rPr sz="2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By</a:t>
            </a:r>
            <a:r>
              <a:rPr sz="2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learning</a:t>
            </a:r>
            <a:r>
              <a:rPr sz="2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TypeScript,</a:t>
            </a:r>
            <a:r>
              <a:rPr sz="2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you'll</a:t>
            </a:r>
            <a:r>
              <a:rPr sz="22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open</a:t>
            </a:r>
            <a:r>
              <a:rPr sz="22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doors </a:t>
            </a:r>
            <a:r>
              <a:rPr sz="2200" spc="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exciting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career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opportunities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gain</a:t>
            </a:r>
            <a:r>
              <a:rPr sz="22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 </a:t>
            </a:r>
            <a:r>
              <a:rPr sz="22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power</a:t>
            </a:r>
            <a:r>
              <a:rPr sz="22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create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own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digital</a:t>
            </a:r>
            <a:r>
              <a:rPr sz="22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2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solutions.”</a:t>
            </a:r>
            <a:endParaRPr sz="22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22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2400" u="heavy" spc="-38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5"/>
              </a:rPr>
              <a:t>—</a:t>
            </a:r>
            <a:r>
              <a:rPr sz="2400" u="heavy" spc="-1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5"/>
              </a:rPr>
              <a:t>Sir</a:t>
            </a:r>
            <a:r>
              <a:rPr sz="2400" u="heavy" spc="-75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5"/>
              </a:rPr>
              <a:t> </a:t>
            </a:r>
            <a:r>
              <a:rPr sz="2400" u="heavy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5"/>
              </a:rPr>
              <a:t>Zia</a:t>
            </a:r>
            <a:r>
              <a:rPr sz="2400" u="heavy" spc="-75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5"/>
              </a:rPr>
              <a:t> </a:t>
            </a:r>
            <a:r>
              <a:rPr sz="2400" u="heavy" spc="-2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5"/>
              </a:rPr>
              <a:t>Khan</a:t>
            </a:r>
            <a:endParaRPr sz="2400">
              <a:latin typeface="Liberation Sans Narrow"/>
              <a:cs typeface="Liberation Sans Narrow"/>
            </a:endParaRPr>
          </a:p>
        </p:txBody>
      </p:sp>
      <p:pic>
        <p:nvPicPr>
          <p:cNvPr id="20" name="object 20">
            <a:hlinkClick r:id="rId16"/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23937" y="3249093"/>
            <a:ext cx="2240320" cy="132344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29960" y="-10"/>
            <a:ext cx="1748789" cy="5143500"/>
            <a:chOff x="6929960" y="-10"/>
            <a:chExt cx="1748789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960" y="-10"/>
              <a:ext cx="1462122" cy="5143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7957" y="2116420"/>
              <a:ext cx="239724" cy="30270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7358" y="1737731"/>
              <a:ext cx="451274" cy="34057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0659" y="2506144"/>
              <a:ext cx="420499" cy="263729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8369" y="4444790"/>
            <a:ext cx="228574" cy="6986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08668" y="4235141"/>
            <a:ext cx="65099" cy="9083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45473" y="3635292"/>
            <a:ext cx="487680" cy="1508760"/>
            <a:chOff x="945473" y="3635292"/>
            <a:chExt cx="487680" cy="150876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473" y="3635292"/>
              <a:ext cx="388724" cy="1477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272" y="4074966"/>
              <a:ext cx="65299" cy="106852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491722" y="3861992"/>
            <a:ext cx="260350" cy="1282065"/>
            <a:chOff x="1491722" y="3861992"/>
            <a:chExt cx="260350" cy="128206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722" y="3861992"/>
              <a:ext cx="65099" cy="12814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9471" y="4444791"/>
              <a:ext cx="65074" cy="6986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6596" y="4279491"/>
              <a:ext cx="65099" cy="86399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04246" y="4020541"/>
            <a:ext cx="65099" cy="112294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62796" y="4784040"/>
            <a:ext cx="65099" cy="3594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03670" y="4397966"/>
            <a:ext cx="65299" cy="74552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233445" y="3964266"/>
            <a:ext cx="568325" cy="1179830"/>
            <a:chOff x="2233445" y="3964266"/>
            <a:chExt cx="568325" cy="1179830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3445" y="4603315"/>
              <a:ext cx="65299" cy="5401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2420" y="3964266"/>
              <a:ext cx="469024" cy="117922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952793" y="4524890"/>
            <a:ext cx="239395" cy="619125"/>
            <a:chOff x="2952793" y="4524890"/>
            <a:chExt cx="239395" cy="619125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2793" y="4743165"/>
              <a:ext cx="65099" cy="4003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31243" y="4524890"/>
              <a:ext cx="65299" cy="6185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26718" y="4640915"/>
              <a:ext cx="65299" cy="502573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511967" y="4855715"/>
            <a:ext cx="65099" cy="28777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86248" y="1454766"/>
            <a:ext cx="3700145" cy="20980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Setting</a:t>
            </a:r>
            <a:r>
              <a:rPr sz="4800" spc="-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4800" spc="-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Up</a:t>
            </a:r>
            <a:r>
              <a:rPr sz="4800" spc="-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4800" spc="-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 </a:t>
            </a:r>
            <a:r>
              <a:rPr sz="48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Environment</a:t>
            </a:r>
            <a:endParaRPr sz="4800">
              <a:latin typeface="Liberation Sans Narrow"/>
              <a:cs typeface="Liberation Sans Narrow"/>
            </a:endParaRPr>
          </a:p>
          <a:p>
            <a:pPr marL="12700" marR="51435">
              <a:lnSpc>
                <a:spcPct val="101600"/>
              </a:lnSpc>
              <a:spcBef>
                <a:spcPts val="880"/>
              </a:spcBef>
            </a:pPr>
            <a:r>
              <a:rPr sz="16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16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applications,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will </a:t>
            </a:r>
            <a:r>
              <a:rPr sz="16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need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install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16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following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tools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891888" y="466357"/>
            <a:ext cx="7785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02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288" y="2571844"/>
            <a:ext cx="796290" cy="2571750"/>
            <a:chOff x="603288" y="2571844"/>
            <a:chExt cx="796290" cy="2571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288" y="2571844"/>
              <a:ext cx="299029" cy="25716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06" y="2905919"/>
              <a:ext cx="690683" cy="223757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346" y="3286443"/>
            <a:ext cx="151679" cy="18570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8808" y="2023833"/>
            <a:ext cx="955173" cy="2147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14408" y="1347994"/>
            <a:ext cx="629573" cy="630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45608" y="1484569"/>
            <a:ext cx="998372" cy="6300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731309" y="1606006"/>
            <a:ext cx="1412875" cy="545465"/>
            <a:chOff x="7731309" y="1606006"/>
            <a:chExt cx="1412875" cy="54546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9358" y="1606006"/>
              <a:ext cx="804623" cy="630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1309" y="1702811"/>
              <a:ext cx="1412672" cy="44818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410679" y="502809"/>
            <a:ext cx="4318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/>
              <a:t>Setting</a:t>
            </a:r>
            <a:r>
              <a:rPr sz="3000" spc="-70" dirty="0"/>
              <a:t> </a:t>
            </a:r>
            <a:r>
              <a:rPr sz="3000" spc="-45" dirty="0"/>
              <a:t>Up</a:t>
            </a:r>
            <a:r>
              <a:rPr sz="3000" spc="-70" dirty="0"/>
              <a:t> </a:t>
            </a:r>
            <a:r>
              <a:rPr sz="3000" spc="-65" dirty="0"/>
              <a:t>Your</a:t>
            </a:r>
            <a:r>
              <a:rPr sz="3000" spc="-70" dirty="0"/>
              <a:t> </a:t>
            </a:r>
            <a:r>
              <a:rPr sz="3000" spc="-10" dirty="0"/>
              <a:t>Environment</a:t>
            </a:r>
            <a:endParaRPr sz="3000"/>
          </a:p>
        </p:txBody>
      </p:sp>
      <p:pic>
        <p:nvPicPr>
          <p:cNvPr id="13" name="object 13">
            <a:hlinkClick r:id="rId10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23521" y="1120772"/>
            <a:ext cx="1469547" cy="901323"/>
          </a:xfrm>
          <a:prstGeom prst="rect">
            <a:avLst/>
          </a:prstGeom>
        </p:spPr>
      </p:pic>
      <p:pic>
        <p:nvPicPr>
          <p:cNvPr id="14" name="object 14">
            <a:hlinkClick r:id="rId12"/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17222" y="3196968"/>
            <a:ext cx="1682146" cy="512148"/>
          </a:xfrm>
          <a:prstGeom prst="rect">
            <a:avLst/>
          </a:prstGeom>
        </p:spPr>
      </p:pic>
      <p:pic>
        <p:nvPicPr>
          <p:cNvPr id="15" name="object 15">
            <a:hlinkClick r:id="rId14"/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99547" y="3969592"/>
            <a:ext cx="1659746" cy="829873"/>
          </a:xfrm>
          <a:prstGeom prst="rect">
            <a:avLst/>
          </a:prstGeom>
        </p:spPr>
      </p:pic>
      <p:pic>
        <p:nvPicPr>
          <p:cNvPr id="16" name="object 16">
            <a:hlinkClick r:id="rId16"/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99547" y="2237907"/>
            <a:ext cx="1562796" cy="66768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537774" y="1228599"/>
            <a:ext cx="4040504" cy="333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 marR="5080">
              <a:lnSpc>
                <a:spcPct val="116100"/>
              </a:lnSpc>
              <a:spcBef>
                <a:spcPts val="100"/>
              </a:spcBef>
            </a:pPr>
            <a:r>
              <a:rPr sz="14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Node.js</a:t>
            </a:r>
            <a:r>
              <a:rPr sz="14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runtime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environment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JavaScript.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-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used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run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after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has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been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compiled </a:t>
            </a:r>
            <a:r>
              <a:rPr sz="14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1400" spc="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JavaScript.</a:t>
            </a:r>
            <a:endParaRPr sz="1400">
              <a:latin typeface="Liberation Sans Narrow"/>
              <a:cs typeface="Liberation Sans Narrow"/>
            </a:endParaRPr>
          </a:p>
          <a:p>
            <a:pPr marL="12700" marR="303530">
              <a:lnSpc>
                <a:spcPct val="116100"/>
              </a:lnSpc>
              <a:spcBef>
                <a:spcPts val="1540"/>
              </a:spcBef>
            </a:pPr>
            <a:r>
              <a:rPr sz="14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Distributed</a:t>
            </a:r>
            <a:r>
              <a:rPr sz="1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version</a:t>
            </a:r>
            <a:r>
              <a:rPr sz="1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control</a:t>
            </a:r>
            <a:r>
              <a:rPr sz="14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system</a:t>
            </a:r>
            <a:r>
              <a:rPr sz="1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designed</a:t>
            </a:r>
            <a:r>
              <a:rPr sz="1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handle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everything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from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small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1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very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large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projects </a:t>
            </a:r>
            <a:r>
              <a:rPr sz="1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speed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efficiency.</a:t>
            </a:r>
            <a:endParaRPr sz="14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400">
              <a:latin typeface="Liberation Sans Narrow"/>
              <a:cs typeface="Liberation Sans Narrow"/>
            </a:endParaRPr>
          </a:p>
          <a:p>
            <a:pPr marL="12700" marR="295275">
              <a:lnSpc>
                <a:spcPct val="116100"/>
              </a:lnSpc>
            </a:pPr>
            <a:r>
              <a:rPr sz="14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compiler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that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converts</a:t>
            </a:r>
            <a:r>
              <a:rPr sz="14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1400" spc="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1400" spc="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JavaScript.</a:t>
            </a:r>
            <a:endParaRPr sz="14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230"/>
              </a:spcBef>
            </a:pPr>
            <a:endParaRPr sz="1400">
              <a:latin typeface="Liberation Sans Narrow"/>
              <a:cs typeface="Liberation Sans Narrow"/>
            </a:endParaRPr>
          </a:p>
          <a:p>
            <a:pPr marL="17780" marR="306070">
              <a:lnSpc>
                <a:spcPct val="116100"/>
              </a:lnSpc>
            </a:pP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VS</a:t>
            </a:r>
            <a:r>
              <a:rPr sz="1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1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1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1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popular</a:t>
            </a:r>
            <a:r>
              <a:rPr sz="1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1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editor</a:t>
            </a:r>
            <a:r>
              <a:rPr sz="1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that</a:t>
            </a:r>
            <a:r>
              <a:rPr sz="14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has</a:t>
            </a:r>
            <a:r>
              <a:rPr sz="1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excellent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support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TypeScript.</a:t>
            </a:r>
            <a:endParaRPr sz="14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9372" y="260699"/>
            <a:ext cx="628586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3675">
              <a:lnSpc>
                <a:spcPct val="150000"/>
              </a:lnSpc>
              <a:spcBef>
                <a:spcPts val="100"/>
              </a:spcBef>
            </a:pPr>
            <a:r>
              <a:rPr sz="6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Chapter</a:t>
            </a:r>
            <a:r>
              <a:rPr sz="6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6000" spc="3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#2</a:t>
            </a:r>
            <a:r>
              <a:rPr sz="6000" spc="15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6000" spc="-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</a:t>
            </a:r>
            <a:r>
              <a:rPr sz="6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FirSt </a:t>
            </a:r>
            <a:r>
              <a:rPr sz="6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endParaRPr sz="6000">
              <a:latin typeface="Liberation Sans Narrow"/>
              <a:cs typeface="Liberation Sans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8074" y="3461089"/>
            <a:ext cx="34480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Application</a:t>
            </a:r>
            <a:endParaRPr sz="6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9241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NodeJS</a:t>
            </a:r>
            <a:r>
              <a:rPr spc="-145" dirty="0"/>
              <a:t> </a:t>
            </a:r>
            <a:r>
              <a:rPr spc="105" dirty="0"/>
              <a:t>InStallation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0" dirty="0"/>
              <a:t>InStall</a:t>
            </a:r>
            <a:r>
              <a:rPr sz="3000" spc="40" dirty="0"/>
              <a:t> </a:t>
            </a:r>
            <a:r>
              <a:rPr sz="3000" spc="-10" dirty="0"/>
              <a:t>Node.jS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793023" y="1275820"/>
            <a:ext cx="6277610" cy="1195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5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Download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Node.js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installer</a:t>
            </a:r>
            <a:r>
              <a:rPr sz="255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20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from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official </a:t>
            </a:r>
            <a:r>
              <a:rPr sz="25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website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(</a:t>
            </a:r>
            <a:r>
              <a:rPr sz="2550" u="heavy" spc="145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2"/>
              </a:rPr>
              <a:t>https://nodejs.org/en</a:t>
            </a:r>
            <a:r>
              <a:rPr sz="2550" u="none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)</a:t>
            </a:r>
            <a:r>
              <a:rPr sz="2550" u="none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u="none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550" u="none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u="none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run</a:t>
            </a:r>
            <a:r>
              <a:rPr sz="2550" u="none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u="none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 </a:t>
            </a:r>
            <a:r>
              <a:rPr sz="2550" u="none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installer.</a:t>
            </a:r>
            <a:endParaRPr sz="2550">
              <a:latin typeface="Liberation Sans Narrow"/>
              <a:cs typeface="Liberation Sans Narrow"/>
            </a:endParaRPr>
          </a:p>
        </p:txBody>
      </p:sp>
      <p:pic>
        <p:nvPicPr>
          <p:cNvPr id="17" name="object 17">
            <a:hlinkClick r:id="rId12"/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1248" y="2657469"/>
            <a:ext cx="4748090" cy="20324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296" y="163749"/>
            <a:ext cx="5867388" cy="4657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6132" y="249577"/>
            <a:ext cx="6131734" cy="2528958"/>
          </a:xfrm>
          <a:prstGeom prst="rect">
            <a:avLst/>
          </a:prstGeom>
        </p:spPr>
        <p:txBody>
          <a:bodyPr vert="horz" wrap="square" lIns="0" tIns="1590100" rIns="0" bIns="0" rtlCol="0">
            <a:spAutoFit/>
          </a:bodyPr>
          <a:lstStyle/>
          <a:p>
            <a:pPr marL="213741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Book</a:t>
            </a:r>
            <a:r>
              <a:rPr lang="en-US" spc="-395" dirty="0"/>
              <a:t>s</a:t>
            </a:r>
            <a:endParaRPr spc="-39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2584" y="295274"/>
            <a:ext cx="5838800" cy="45529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821" y="285749"/>
            <a:ext cx="5848338" cy="45719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958" y="152399"/>
            <a:ext cx="5072064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3" y="571498"/>
            <a:ext cx="8020033" cy="400049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9241" rIns="0" bIns="0" rtlCol="0">
            <a:spAutoFit/>
          </a:bodyPr>
          <a:lstStyle/>
          <a:p>
            <a:pPr marL="863600">
              <a:lnSpc>
                <a:spcPct val="100000"/>
              </a:lnSpc>
              <a:spcBef>
                <a:spcPts val="100"/>
              </a:spcBef>
            </a:pPr>
            <a:r>
              <a:rPr dirty="0"/>
              <a:t>Git</a:t>
            </a:r>
            <a:r>
              <a:rPr spc="-110" dirty="0"/>
              <a:t> </a:t>
            </a:r>
            <a:r>
              <a:rPr spc="105" dirty="0"/>
              <a:t>InStallation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6" y="295274"/>
            <a:ext cx="5486388" cy="45529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3558" y="300036"/>
            <a:ext cx="5476851" cy="454340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221" y="290524"/>
            <a:ext cx="5543538" cy="456246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660" y="1014410"/>
            <a:ext cx="6924648" cy="31146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323" rIns="0" bIns="0" rtlCol="0">
            <a:spAutoFit/>
          </a:bodyPr>
          <a:lstStyle/>
          <a:p>
            <a:pPr marL="1346835" marR="5080" indent="120014">
              <a:lnSpc>
                <a:spcPct val="150000"/>
              </a:lnSpc>
              <a:spcBef>
                <a:spcPts val="100"/>
              </a:spcBef>
            </a:pPr>
            <a:r>
              <a:rPr spc="145" dirty="0"/>
              <a:t>TypeScript </a:t>
            </a:r>
            <a:r>
              <a:rPr spc="105" dirty="0"/>
              <a:t>InStallation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59" y="2307335"/>
            <a:ext cx="357914" cy="28361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166" y="2477199"/>
            <a:ext cx="189162" cy="266628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634240" y="0"/>
            <a:ext cx="4386580" cy="4991100"/>
            <a:chOff x="4634240" y="0"/>
            <a:chExt cx="4386580" cy="49911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833" y="0"/>
              <a:ext cx="301299" cy="8212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3833" y="0"/>
              <a:ext cx="429224" cy="23117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6908" y="0"/>
              <a:ext cx="613848" cy="2510020"/>
            </a:xfrm>
            <a:prstGeom prst="rect">
              <a:avLst/>
            </a:prstGeom>
          </p:spPr>
        </p:pic>
        <p:pic>
          <p:nvPicPr>
            <p:cNvPr id="8" name="object 8">
              <a:hlinkClick r:id="rId7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4240" y="152399"/>
              <a:ext cx="4004091" cy="48386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47572" y="1652609"/>
            <a:ext cx="2386228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ESSential </a:t>
            </a: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3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5</a:t>
            </a:r>
            <a:endParaRPr sz="3000" dirty="0">
              <a:latin typeface="Liberation Sans Narrow"/>
              <a:cs typeface="Liberation Sans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2054" y="2800350"/>
            <a:ext cx="2981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Third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Edition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by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Adam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Freeman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(Author)</a:t>
            </a:r>
            <a:endParaRPr sz="1400" dirty="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26587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0" dirty="0">
                <a:hlinkClick r:id="rId12"/>
              </a:rPr>
              <a:t>InStall</a:t>
            </a:r>
            <a:r>
              <a:rPr sz="3000" spc="40" dirty="0">
                <a:hlinkClick r:id="rId12"/>
              </a:rPr>
              <a:t> </a:t>
            </a:r>
            <a:r>
              <a:rPr sz="3000" spc="65" dirty="0">
                <a:hlinkClick r:id="rId12"/>
              </a:rPr>
              <a:t>TypeScript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793023" y="1275820"/>
            <a:ext cx="6118860" cy="25761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55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Open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20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command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20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prompt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or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terminal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run </a:t>
            </a:r>
            <a:r>
              <a:rPr sz="255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55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following</a:t>
            </a:r>
            <a:r>
              <a:rPr sz="255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command:</a:t>
            </a:r>
            <a:endParaRPr sz="255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2550">
              <a:latin typeface="Liberation Sans Narrow"/>
              <a:cs typeface="Liberation Sans Narrow"/>
            </a:endParaRPr>
          </a:p>
          <a:p>
            <a:pPr marL="12700" marR="1285875">
              <a:lnSpc>
                <a:spcPct val="152000"/>
              </a:lnSpc>
            </a:pPr>
            <a:r>
              <a:rPr sz="2550" spc="229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npm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install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--</a:t>
            </a:r>
            <a:r>
              <a:rPr sz="255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global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65" dirty="0">
                <a:solidFill>
                  <a:srgbClr val="F9F9F9"/>
                </a:solidFill>
                <a:latin typeface="Liberation Sans Narrow"/>
                <a:cs typeface="Liberation Sans Narrow"/>
                <a:hlinkClick r:id="rId13"/>
              </a:rPr>
              <a:t>typescript@5.0.2</a:t>
            </a:r>
            <a:r>
              <a:rPr sz="255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tsc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--</a:t>
            </a: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version</a:t>
            </a:r>
            <a:endParaRPr sz="255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499" y="152399"/>
            <a:ext cx="8780982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635" y="1238247"/>
            <a:ext cx="7324697" cy="266699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323" rIns="0" bIns="0" rtlCol="0">
            <a:spAutoFit/>
          </a:bodyPr>
          <a:lstStyle/>
          <a:p>
            <a:pPr marL="1346835" marR="5080" indent="528955">
              <a:lnSpc>
                <a:spcPct val="150000"/>
              </a:lnSpc>
              <a:spcBef>
                <a:spcPts val="100"/>
              </a:spcBef>
            </a:pPr>
            <a:r>
              <a:rPr spc="-530" dirty="0"/>
              <a:t>VS</a:t>
            </a:r>
            <a:r>
              <a:rPr spc="30" dirty="0"/>
              <a:t> </a:t>
            </a:r>
            <a:r>
              <a:rPr spc="-290" dirty="0"/>
              <a:t>Code </a:t>
            </a:r>
            <a:r>
              <a:rPr spc="105" dirty="0"/>
              <a:t>InStallation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0" dirty="0"/>
              <a:t>InStall</a:t>
            </a:r>
            <a:r>
              <a:rPr sz="3000" spc="30" dirty="0"/>
              <a:t> </a:t>
            </a:r>
            <a:r>
              <a:rPr sz="3000" spc="-254" dirty="0"/>
              <a:t>VS</a:t>
            </a:r>
            <a:r>
              <a:rPr sz="3000" spc="35" dirty="0"/>
              <a:t> </a:t>
            </a:r>
            <a:r>
              <a:rPr sz="3000" spc="-20" dirty="0"/>
              <a:t>Code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793023" y="1275820"/>
            <a:ext cx="6140450" cy="1195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5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Download</a:t>
            </a:r>
            <a:r>
              <a:rPr sz="255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VS</a:t>
            </a:r>
            <a:r>
              <a:rPr sz="255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255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20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from</a:t>
            </a:r>
            <a:r>
              <a:rPr sz="255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55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official</a:t>
            </a:r>
            <a:r>
              <a:rPr sz="255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website </a:t>
            </a:r>
            <a:r>
              <a:rPr sz="255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(</a:t>
            </a:r>
            <a:r>
              <a:rPr sz="2550" u="heavy" spc="135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2"/>
              </a:rPr>
              <a:t>https://code.visualstudio.com/download</a:t>
            </a:r>
            <a:r>
              <a:rPr sz="2550" u="none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)</a:t>
            </a:r>
            <a:r>
              <a:rPr sz="2550" u="none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u="none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 </a:t>
            </a:r>
            <a:r>
              <a:rPr sz="2550" u="none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install</a:t>
            </a:r>
            <a:r>
              <a:rPr sz="2550" u="none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u="none" spc="-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it.</a:t>
            </a:r>
            <a:endParaRPr sz="255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086" y="152399"/>
            <a:ext cx="7939809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4659" y="152399"/>
            <a:ext cx="5954650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4471" y="152399"/>
            <a:ext cx="5895013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7446" y="152399"/>
            <a:ext cx="5929088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839182" cy="4707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3288" y="2571844"/>
            <a:ext cx="796290" cy="2571750"/>
            <a:chOff x="603288" y="2571844"/>
            <a:chExt cx="796290" cy="25717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288" y="2571844"/>
              <a:ext cx="299029" cy="25716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606" y="2905919"/>
              <a:ext cx="690683" cy="223757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346" y="3286443"/>
            <a:ext cx="151679" cy="18570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88808" y="2023833"/>
            <a:ext cx="955173" cy="2147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14408" y="1347994"/>
            <a:ext cx="629573" cy="630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45608" y="1484569"/>
            <a:ext cx="998372" cy="6300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731309" y="1606006"/>
            <a:ext cx="1412875" cy="545465"/>
            <a:chOff x="7731309" y="1606006"/>
            <a:chExt cx="1412875" cy="54546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9358" y="1606006"/>
              <a:ext cx="804623" cy="630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31309" y="1702811"/>
              <a:ext cx="1412672" cy="44818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44487" y="502809"/>
            <a:ext cx="2652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Table</a:t>
            </a:r>
            <a:r>
              <a:rPr sz="3000" spc="5" dirty="0"/>
              <a:t> </a:t>
            </a:r>
            <a:r>
              <a:rPr sz="3000" spc="-50" dirty="0"/>
              <a:t>of</a:t>
            </a:r>
            <a:r>
              <a:rPr sz="3000" spc="10" dirty="0"/>
              <a:t> </a:t>
            </a:r>
            <a:r>
              <a:rPr sz="3000" spc="-10" dirty="0"/>
              <a:t>contentS</a:t>
            </a:r>
            <a:endParaRPr sz="3000"/>
          </a:p>
        </p:txBody>
      </p:sp>
      <p:sp>
        <p:nvSpPr>
          <p:cNvPr id="15" name="object 15"/>
          <p:cNvSpPr txBox="1"/>
          <p:nvPr/>
        </p:nvSpPr>
        <p:spPr>
          <a:xfrm>
            <a:off x="1010305" y="1344422"/>
            <a:ext cx="3509272" cy="3414333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5"/>
              </a:spcBef>
            </a:pPr>
            <a:r>
              <a:rPr sz="3000" spc="-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01</a:t>
            </a:r>
            <a:endParaRPr sz="3000" dirty="0">
              <a:latin typeface="Liberation Sans Narrow"/>
              <a:cs typeface="Liberation Sans Narrow"/>
            </a:endParaRPr>
          </a:p>
          <a:p>
            <a:pPr marL="273685">
              <a:lnSpc>
                <a:spcPct val="100000"/>
              </a:lnSpc>
              <a:spcBef>
                <a:spcPts val="1040"/>
              </a:spcBef>
            </a:pP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Introduction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endParaRPr sz="2000" dirty="0">
              <a:latin typeface="Liberation Sans Narrow"/>
              <a:cs typeface="Liberation Sans Narrow"/>
            </a:endParaRPr>
          </a:p>
          <a:p>
            <a:pPr marL="1905" algn="ctr">
              <a:lnSpc>
                <a:spcPct val="100000"/>
              </a:lnSpc>
              <a:spcBef>
                <a:spcPts val="1045"/>
              </a:spcBef>
            </a:pPr>
            <a:r>
              <a:rPr sz="14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Brief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overview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</a:t>
            </a:r>
            <a:r>
              <a:rPr sz="14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endParaRPr sz="1400" dirty="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</a:pPr>
            <a:endParaRPr sz="1400" dirty="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400" dirty="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03</a:t>
            </a:r>
            <a:endParaRPr sz="3000" dirty="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2000" spc="-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FirSt</a:t>
            </a:r>
            <a:r>
              <a:rPr sz="2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200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</a:t>
            </a:r>
            <a:endParaRPr sz="2000" dirty="0">
              <a:latin typeface="Liberation Sans Narrow"/>
              <a:cs typeface="Liberation Sans Narrow"/>
            </a:endParaRPr>
          </a:p>
          <a:p>
            <a:pPr marL="458470" marR="448945" algn="ctr">
              <a:lnSpc>
                <a:spcPct val="116100"/>
              </a:lnSpc>
              <a:spcBef>
                <a:spcPts val="775"/>
              </a:spcBef>
            </a:pPr>
            <a:r>
              <a:rPr sz="14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Write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14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simple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"Hello,</a:t>
            </a:r>
            <a:r>
              <a:rPr sz="14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World!"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</a:t>
            </a:r>
            <a:endParaRPr sz="1400" dirty="0">
              <a:latin typeface="Liberation Sans Narrow"/>
              <a:cs typeface="Liberation Sans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76241" y="1118910"/>
            <a:ext cx="2887345" cy="3407410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655"/>
              </a:spcBef>
            </a:pP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02</a:t>
            </a:r>
            <a:endParaRPr sz="30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2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Setting</a:t>
            </a:r>
            <a:r>
              <a:rPr sz="2000" spc="-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Up</a:t>
            </a:r>
            <a:r>
              <a:rPr sz="2000" spc="-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</a:t>
            </a:r>
            <a:r>
              <a:rPr sz="2000" spc="-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Environment</a:t>
            </a:r>
            <a:endParaRPr sz="2000">
              <a:latin typeface="Liberation Sans Narrow"/>
              <a:cs typeface="Liberation Sans Narrow"/>
            </a:endParaRPr>
          </a:p>
          <a:p>
            <a:pPr marL="351155" marR="340360" algn="ctr">
              <a:lnSpc>
                <a:spcPct val="116100"/>
              </a:lnSpc>
              <a:spcBef>
                <a:spcPts val="775"/>
              </a:spcBef>
            </a:pPr>
            <a:r>
              <a:rPr sz="14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Install</a:t>
            </a:r>
            <a:r>
              <a:rPr sz="1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Node.js,</a:t>
            </a:r>
            <a:r>
              <a:rPr sz="1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Git,</a:t>
            </a:r>
            <a:r>
              <a:rPr sz="14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TypeScript,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1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VS</a:t>
            </a:r>
            <a:r>
              <a:rPr sz="1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Code</a:t>
            </a:r>
            <a:endParaRPr sz="14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Liberation Sans Narrow"/>
              <a:cs typeface="Liberation Sans Narrow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3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04</a:t>
            </a:r>
            <a:endParaRPr sz="30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sz="2000" spc="-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HandS-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on</a:t>
            </a:r>
            <a:r>
              <a:rPr sz="2000" spc="-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ExerciSeS</a:t>
            </a:r>
            <a:endParaRPr sz="2000">
              <a:latin typeface="Liberation Sans Narrow"/>
              <a:cs typeface="Liberation Sans Narrow"/>
            </a:endParaRPr>
          </a:p>
          <a:p>
            <a:pPr marL="355600" marR="344805" algn="ctr">
              <a:lnSpc>
                <a:spcPct val="116100"/>
              </a:lnSpc>
              <a:spcBef>
                <a:spcPts val="780"/>
              </a:spcBef>
            </a:pP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Getting</a:t>
            </a:r>
            <a:r>
              <a:rPr sz="1400" spc="120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 </a:t>
            </a:r>
            <a:r>
              <a:rPr sz="1400" spc="60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Started</a:t>
            </a:r>
            <a:r>
              <a:rPr sz="1400" spc="120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 </a:t>
            </a: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Exercises</a:t>
            </a:r>
            <a:r>
              <a:rPr sz="1400" spc="125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 </a:t>
            </a:r>
            <a:r>
              <a:rPr sz="1400" spc="75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with</a:t>
            </a:r>
            <a:r>
              <a:rPr sz="14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60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TypeScript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and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 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  <a:hlinkClick r:id="rId11"/>
              </a:rPr>
              <a:t>Node.js</a:t>
            </a:r>
            <a:endParaRPr sz="14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323" rIns="0" bIns="0" rtlCol="0">
            <a:spAutoFit/>
          </a:bodyPr>
          <a:lstStyle/>
          <a:p>
            <a:pPr marL="1588770" marR="5080" indent="-121920">
              <a:lnSpc>
                <a:spcPct val="150000"/>
              </a:lnSpc>
              <a:spcBef>
                <a:spcPts val="100"/>
              </a:spcBef>
            </a:pPr>
            <a:r>
              <a:rPr spc="145" dirty="0"/>
              <a:t>TypeScript </a:t>
            </a:r>
            <a:r>
              <a:rPr spc="-10" dirty="0"/>
              <a:t>ExtenSion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4831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0" dirty="0"/>
              <a:t>InStall</a:t>
            </a:r>
            <a:r>
              <a:rPr sz="3000" spc="30" dirty="0"/>
              <a:t> </a:t>
            </a:r>
            <a:r>
              <a:rPr sz="3000" spc="155" dirty="0"/>
              <a:t>the</a:t>
            </a:r>
            <a:r>
              <a:rPr sz="3000" spc="35" dirty="0"/>
              <a:t> </a:t>
            </a:r>
            <a:r>
              <a:rPr sz="3000" spc="75" dirty="0"/>
              <a:t>TypeScript</a:t>
            </a:r>
            <a:r>
              <a:rPr sz="3000" spc="30" dirty="0"/>
              <a:t> </a:t>
            </a:r>
            <a:r>
              <a:rPr sz="3000" spc="-10" dirty="0"/>
              <a:t>extenSion</a:t>
            </a:r>
            <a:endParaRPr sz="3000"/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550" spc="165" dirty="0"/>
              <a:t>Open</a:t>
            </a:r>
            <a:r>
              <a:rPr sz="2550" spc="20" dirty="0"/>
              <a:t> </a:t>
            </a:r>
            <a:r>
              <a:rPr sz="2550" dirty="0"/>
              <a:t>VS</a:t>
            </a:r>
            <a:r>
              <a:rPr sz="2550" spc="20" dirty="0"/>
              <a:t> </a:t>
            </a:r>
            <a:r>
              <a:rPr sz="2550" spc="100" dirty="0"/>
              <a:t>Code</a:t>
            </a:r>
            <a:r>
              <a:rPr sz="2550" spc="25" dirty="0"/>
              <a:t> </a:t>
            </a:r>
            <a:r>
              <a:rPr sz="2550" spc="150" dirty="0"/>
              <a:t>and</a:t>
            </a:r>
            <a:r>
              <a:rPr sz="2550" spc="20" dirty="0"/>
              <a:t> </a:t>
            </a:r>
            <a:r>
              <a:rPr sz="2550" spc="185" dirty="0"/>
              <a:t>go</a:t>
            </a:r>
            <a:r>
              <a:rPr sz="2550" spc="20" dirty="0"/>
              <a:t> </a:t>
            </a:r>
            <a:r>
              <a:rPr sz="2550" spc="210" dirty="0"/>
              <a:t>to</a:t>
            </a:r>
            <a:r>
              <a:rPr sz="2550" spc="25" dirty="0"/>
              <a:t> </a:t>
            </a:r>
            <a:r>
              <a:rPr sz="2550" spc="100" dirty="0"/>
              <a:t>Extensions</a:t>
            </a:r>
            <a:r>
              <a:rPr sz="2550" spc="20" dirty="0"/>
              <a:t> </a:t>
            </a:r>
            <a:r>
              <a:rPr sz="2550" spc="-395" dirty="0"/>
              <a:t>&gt;</a:t>
            </a:r>
            <a:r>
              <a:rPr sz="2550" spc="20" dirty="0"/>
              <a:t> </a:t>
            </a:r>
            <a:r>
              <a:rPr sz="2550" spc="75" dirty="0"/>
              <a:t>Search Extensions.</a:t>
            </a:r>
            <a:r>
              <a:rPr sz="2550" spc="25" dirty="0"/>
              <a:t> </a:t>
            </a:r>
            <a:r>
              <a:rPr sz="2550" spc="85" dirty="0"/>
              <a:t>Search</a:t>
            </a:r>
            <a:r>
              <a:rPr sz="2550" spc="25" dirty="0"/>
              <a:t> </a:t>
            </a:r>
            <a:r>
              <a:rPr sz="2550" spc="160" dirty="0"/>
              <a:t>for</a:t>
            </a:r>
            <a:r>
              <a:rPr sz="2550" spc="25" dirty="0"/>
              <a:t> </a:t>
            </a:r>
            <a:r>
              <a:rPr sz="2550" spc="110" dirty="0"/>
              <a:t>TypeScript</a:t>
            </a:r>
            <a:r>
              <a:rPr sz="2550" spc="25" dirty="0"/>
              <a:t> </a:t>
            </a:r>
            <a:r>
              <a:rPr sz="2550" spc="150" dirty="0"/>
              <a:t>and</a:t>
            </a:r>
            <a:r>
              <a:rPr sz="2550" spc="25" dirty="0"/>
              <a:t> </a:t>
            </a:r>
            <a:r>
              <a:rPr sz="2550" spc="105" dirty="0"/>
              <a:t>install</a:t>
            </a:r>
            <a:r>
              <a:rPr sz="2550" spc="25" dirty="0"/>
              <a:t> </a:t>
            </a:r>
            <a:r>
              <a:rPr sz="2550" spc="120" dirty="0"/>
              <a:t>the </a:t>
            </a:r>
            <a:r>
              <a:rPr sz="2550" spc="85" dirty="0"/>
              <a:t>TypeScript:</a:t>
            </a:r>
            <a:r>
              <a:rPr sz="2550" spc="125" dirty="0"/>
              <a:t> </a:t>
            </a:r>
            <a:r>
              <a:rPr sz="2550" dirty="0"/>
              <a:t>JavaScript</a:t>
            </a:r>
            <a:r>
              <a:rPr sz="2550" spc="120" dirty="0"/>
              <a:t> </a:t>
            </a:r>
            <a:r>
              <a:rPr sz="2550" spc="165" dirty="0"/>
              <a:t>with</a:t>
            </a:r>
            <a:r>
              <a:rPr sz="2550" spc="125" dirty="0"/>
              <a:t> </a:t>
            </a:r>
            <a:r>
              <a:rPr sz="2550" spc="135" dirty="0"/>
              <a:t>Language</a:t>
            </a:r>
            <a:r>
              <a:rPr sz="2550" spc="125" dirty="0"/>
              <a:t> </a:t>
            </a:r>
            <a:r>
              <a:rPr sz="2550" spc="80" dirty="0"/>
              <a:t>Features </a:t>
            </a:r>
            <a:r>
              <a:rPr sz="2550" spc="85" dirty="0"/>
              <a:t>extension.</a:t>
            </a:r>
            <a:endParaRPr sz="255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582157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29960" y="-10"/>
            <a:ext cx="1748789" cy="5143500"/>
            <a:chOff x="6929960" y="-10"/>
            <a:chExt cx="1748789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960" y="-10"/>
              <a:ext cx="1462122" cy="5143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7957" y="2116420"/>
              <a:ext cx="239724" cy="30270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7358" y="1737731"/>
              <a:ext cx="451274" cy="34057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0659" y="2506144"/>
              <a:ext cx="420499" cy="263729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8369" y="4444790"/>
            <a:ext cx="228574" cy="6986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08668" y="4235141"/>
            <a:ext cx="65099" cy="9083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45473" y="3635292"/>
            <a:ext cx="487680" cy="1508760"/>
            <a:chOff x="945473" y="3635292"/>
            <a:chExt cx="487680" cy="150876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473" y="3635292"/>
              <a:ext cx="388724" cy="1477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272" y="4074966"/>
              <a:ext cx="65299" cy="106852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491722" y="3861992"/>
            <a:ext cx="260350" cy="1282065"/>
            <a:chOff x="1491722" y="3861992"/>
            <a:chExt cx="260350" cy="128206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722" y="3861992"/>
              <a:ext cx="65099" cy="12814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9471" y="4444791"/>
              <a:ext cx="65074" cy="6986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6596" y="4279491"/>
              <a:ext cx="65099" cy="86399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04246" y="4020541"/>
            <a:ext cx="65099" cy="112294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62796" y="4784040"/>
            <a:ext cx="65099" cy="3594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03670" y="4397966"/>
            <a:ext cx="65299" cy="74552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233445" y="3964266"/>
            <a:ext cx="568325" cy="1179830"/>
            <a:chOff x="2233445" y="3964266"/>
            <a:chExt cx="568325" cy="1179830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3445" y="4603315"/>
              <a:ext cx="65299" cy="5401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2420" y="3964266"/>
              <a:ext cx="469024" cy="117922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952793" y="4524890"/>
            <a:ext cx="239395" cy="619125"/>
            <a:chOff x="2952793" y="4524890"/>
            <a:chExt cx="239395" cy="619125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2793" y="4743165"/>
              <a:ext cx="65099" cy="4003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31243" y="4524890"/>
              <a:ext cx="65299" cy="6185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26718" y="4640915"/>
              <a:ext cx="65299" cy="502573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511967" y="4855715"/>
            <a:ext cx="65099" cy="28777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86248" y="1454766"/>
            <a:ext cx="4800600" cy="20980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-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</a:t>
            </a:r>
            <a:r>
              <a:rPr sz="4800" spc="-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48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FirSt </a:t>
            </a:r>
            <a:r>
              <a:rPr sz="48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48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48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</a:t>
            </a:r>
            <a:endParaRPr sz="4800">
              <a:latin typeface="Liberation Sans Narrow"/>
              <a:cs typeface="Liberation Sans Narrow"/>
            </a:endParaRPr>
          </a:p>
          <a:p>
            <a:pPr marL="12700" marR="993775">
              <a:lnSpc>
                <a:spcPct val="101600"/>
              </a:lnSpc>
              <a:spcBef>
                <a:spcPts val="880"/>
              </a:spcBef>
            </a:pPr>
            <a:r>
              <a:rPr sz="16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Let's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write</a:t>
            </a:r>
            <a:r>
              <a:rPr sz="16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16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simple</a:t>
            </a:r>
            <a:r>
              <a:rPr sz="16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"Hello,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World!"</a:t>
            </a:r>
            <a:r>
              <a:rPr sz="16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</a:t>
            </a:r>
            <a:r>
              <a:rPr sz="16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 </a:t>
            </a:r>
            <a:r>
              <a:rPr sz="16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TypeScript.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891888" y="466357"/>
            <a:ext cx="7785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03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9241" rIns="0" bIns="0" rtlCol="0">
            <a:spAutoFit/>
          </a:bodyPr>
          <a:lstStyle/>
          <a:p>
            <a:pPr marL="134493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Hello</a:t>
            </a:r>
            <a:r>
              <a:rPr spc="-315" dirty="0"/>
              <a:t> </a:t>
            </a:r>
            <a:r>
              <a:rPr spc="-10" dirty="0"/>
              <a:t>World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99342" y="502809"/>
            <a:ext cx="4542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5" dirty="0">
                <a:hlinkClick r:id="rId12"/>
              </a:rPr>
              <a:t>Your</a:t>
            </a:r>
            <a:r>
              <a:rPr sz="3000" spc="10" dirty="0">
                <a:hlinkClick r:id="rId12"/>
              </a:rPr>
              <a:t> </a:t>
            </a:r>
            <a:r>
              <a:rPr sz="3000" dirty="0">
                <a:hlinkClick r:id="rId12"/>
              </a:rPr>
              <a:t>FirSt</a:t>
            </a:r>
            <a:r>
              <a:rPr sz="3000" spc="15" dirty="0">
                <a:hlinkClick r:id="rId12"/>
              </a:rPr>
              <a:t> </a:t>
            </a:r>
            <a:r>
              <a:rPr sz="3000" spc="75" dirty="0">
                <a:hlinkClick r:id="rId12"/>
              </a:rPr>
              <a:t>TypeScript</a:t>
            </a:r>
            <a:r>
              <a:rPr sz="3000" spc="10" dirty="0">
                <a:hlinkClick r:id="rId12"/>
              </a:rPr>
              <a:t> </a:t>
            </a:r>
            <a:r>
              <a:rPr sz="3000" spc="-10" dirty="0">
                <a:hlinkClick r:id="rId12"/>
              </a:rPr>
              <a:t>Program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793023" y="1275820"/>
            <a:ext cx="6452870" cy="2757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98145">
              <a:lnSpc>
                <a:spcPct val="100499"/>
              </a:lnSpc>
              <a:spcBef>
                <a:spcPts val="85"/>
              </a:spcBef>
            </a:pPr>
            <a:r>
              <a:rPr sz="25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Let's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write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simple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"Hello,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World!"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program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 </a:t>
            </a:r>
            <a:r>
              <a:rPr sz="255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TypeScript.</a:t>
            </a:r>
            <a:endParaRPr sz="255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255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25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console.log("Hello,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World!");</a:t>
            </a:r>
            <a:endParaRPr sz="255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2550">
              <a:latin typeface="Liberation Sans Narrow"/>
              <a:cs typeface="Liberation Sans Narrow"/>
            </a:endParaRPr>
          </a:p>
          <a:p>
            <a:pPr marL="12700" marR="5080">
              <a:lnSpc>
                <a:spcPct val="100499"/>
              </a:lnSpc>
            </a:pP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This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will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print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text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"Hello,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World!"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2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 </a:t>
            </a:r>
            <a:r>
              <a:rPr sz="255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console.</a:t>
            </a:r>
            <a:endParaRPr sz="255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672" y="152399"/>
            <a:ext cx="7068635" cy="483869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99" y="334759"/>
            <a:ext cx="8991600" cy="4298315"/>
            <a:chOff x="152399" y="334759"/>
            <a:chExt cx="8991600" cy="429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9" y="510711"/>
              <a:ext cx="8839182" cy="412205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64501" y="1785748"/>
              <a:ext cx="2607945" cy="2100580"/>
            </a:xfrm>
            <a:custGeom>
              <a:avLst/>
              <a:gdLst/>
              <a:ahLst/>
              <a:cxnLst/>
              <a:rect l="l" t="t" r="r" b="b"/>
              <a:pathLst>
                <a:path w="2607945" h="2100579">
                  <a:moveTo>
                    <a:pt x="2607489" y="210044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15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30841" y="1758631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4" h="39369">
                  <a:moveTo>
                    <a:pt x="23792" y="39367"/>
                  </a:moveTo>
                  <a:lnTo>
                    <a:pt x="0" y="0"/>
                  </a:lnTo>
                  <a:lnTo>
                    <a:pt x="43529" y="14864"/>
                  </a:lnTo>
                  <a:lnTo>
                    <a:pt x="23792" y="39367"/>
                  </a:lnTo>
                  <a:close/>
                </a:path>
              </a:pathLst>
            </a:custGeom>
            <a:solidFill>
              <a:srgbClr val="115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30841" y="1758631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4" h="39369">
                  <a:moveTo>
                    <a:pt x="43529" y="14864"/>
                  </a:moveTo>
                  <a:lnTo>
                    <a:pt x="0" y="0"/>
                  </a:lnTo>
                  <a:lnTo>
                    <a:pt x="23792" y="39367"/>
                  </a:lnTo>
                  <a:lnTo>
                    <a:pt x="43529" y="14864"/>
                  </a:lnTo>
                  <a:close/>
                </a:path>
              </a:pathLst>
            </a:custGeom>
            <a:ln w="9524">
              <a:solidFill>
                <a:srgbClr val="115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6748" y="2552694"/>
              <a:ext cx="2038985" cy="1200785"/>
            </a:xfrm>
            <a:custGeom>
              <a:avLst/>
              <a:gdLst/>
              <a:ahLst/>
              <a:cxnLst/>
              <a:rect l="l" t="t" r="r" b="b"/>
              <a:pathLst>
                <a:path w="2038985" h="1200785">
                  <a:moveTo>
                    <a:pt x="2038495" y="1200297"/>
                  </a:moveTo>
                  <a:lnTo>
                    <a:pt x="0" y="1200297"/>
                  </a:lnTo>
                  <a:lnTo>
                    <a:pt x="0" y="0"/>
                  </a:lnTo>
                  <a:lnTo>
                    <a:pt x="2038495" y="0"/>
                  </a:lnTo>
                  <a:lnTo>
                    <a:pt x="2038495" y="120029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9773" y="2618607"/>
            <a:ext cx="15316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Open</a:t>
            </a:r>
            <a:r>
              <a:rPr sz="14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Folder</a:t>
            </a:r>
            <a:endParaRPr sz="14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CTRL</a:t>
            </a:r>
            <a:r>
              <a:rPr sz="1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+</a:t>
            </a:r>
            <a:r>
              <a:rPr sz="1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K</a:t>
            </a:r>
            <a:r>
              <a:rPr sz="1400" spc="2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 </a:t>
            </a:r>
            <a:r>
              <a:rPr sz="14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CTRL</a:t>
            </a:r>
            <a:r>
              <a:rPr sz="14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+</a:t>
            </a:r>
            <a:r>
              <a:rPr sz="14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4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</a:t>
            </a:r>
            <a:endParaRPr sz="14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839182" cy="468661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99" y="334759"/>
            <a:ext cx="8991600" cy="4045585"/>
            <a:chOff x="152399" y="334759"/>
            <a:chExt cx="8991600" cy="40455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9" y="763748"/>
              <a:ext cx="8839182" cy="36160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49570" y="1429397"/>
              <a:ext cx="241935" cy="255904"/>
            </a:xfrm>
            <a:custGeom>
              <a:avLst/>
              <a:gdLst/>
              <a:ahLst/>
              <a:cxnLst/>
              <a:rect l="l" t="t" r="r" b="b"/>
              <a:pathLst>
                <a:path w="241935" h="255905">
                  <a:moveTo>
                    <a:pt x="0" y="0"/>
                  </a:moveTo>
                  <a:lnTo>
                    <a:pt x="241799" y="0"/>
                  </a:lnTo>
                  <a:lnTo>
                    <a:pt x="241799" y="255899"/>
                  </a:lnTo>
                  <a:lnTo>
                    <a:pt x="0" y="255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29960" y="-10"/>
            <a:ext cx="1748789" cy="5143500"/>
            <a:chOff x="6929960" y="-10"/>
            <a:chExt cx="1748789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9960" y="-10"/>
              <a:ext cx="1462122" cy="51434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7957" y="2116420"/>
              <a:ext cx="239724" cy="30270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7358" y="1737731"/>
              <a:ext cx="451274" cy="34057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0659" y="2506144"/>
              <a:ext cx="420499" cy="263729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8369" y="4444790"/>
            <a:ext cx="228574" cy="6986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08668" y="4235141"/>
            <a:ext cx="65099" cy="9083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45473" y="3635292"/>
            <a:ext cx="487680" cy="1508760"/>
            <a:chOff x="945473" y="3635292"/>
            <a:chExt cx="487680" cy="150876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473" y="3635292"/>
              <a:ext cx="388724" cy="14779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272" y="4074966"/>
              <a:ext cx="65299" cy="106852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491722" y="3861992"/>
            <a:ext cx="260350" cy="1282065"/>
            <a:chOff x="1491722" y="3861992"/>
            <a:chExt cx="260350" cy="128206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722" y="3861992"/>
              <a:ext cx="65099" cy="12814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9471" y="4444791"/>
              <a:ext cx="65074" cy="6986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6596" y="4279491"/>
              <a:ext cx="65099" cy="86399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04246" y="4020541"/>
            <a:ext cx="65099" cy="112294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62796" y="4784040"/>
            <a:ext cx="65099" cy="3594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03670" y="4397966"/>
            <a:ext cx="65299" cy="74552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233445" y="3964266"/>
            <a:ext cx="568325" cy="1179830"/>
            <a:chOff x="2233445" y="3964266"/>
            <a:chExt cx="568325" cy="1179830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33445" y="4603315"/>
              <a:ext cx="65299" cy="5401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2420" y="3964266"/>
              <a:ext cx="469024" cy="117922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952793" y="4524890"/>
            <a:ext cx="239395" cy="619125"/>
            <a:chOff x="2952793" y="4524890"/>
            <a:chExt cx="239395" cy="619125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52793" y="4743165"/>
              <a:ext cx="65099" cy="4003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31243" y="4524890"/>
              <a:ext cx="65299" cy="6185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26718" y="4640915"/>
              <a:ext cx="65299" cy="502573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511967" y="4855715"/>
            <a:ext cx="65099" cy="28777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86248" y="1454766"/>
            <a:ext cx="3642995" cy="20980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sz="48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Introduction</a:t>
            </a:r>
            <a:r>
              <a:rPr sz="48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4800" spc="-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 </a:t>
            </a:r>
            <a:r>
              <a:rPr sz="48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endParaRPr sz="4800">
              <a:latin typeface="Liberation Sans Narrow"/>
              <a:cs typeface="Liberation Sans Narrow"/>
            </a:endParaRPr>
          </a:p>
          <a:p>
            <a:pPr marL="12700" marR="70485">
              <a:lnSpc>
                <a:spcPct val="101600"/>
              </a:lnSpc>
              <a:spcBef>
                <a:spcPts val="880"/>
              </a:spcBef>
            </a:pPr>
            <a:r>
              <a:rPr sz="16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as</a:t>
            </a:r>
            <a:r>
              <a:rPr sz="16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statically</a:t>
            </a:r>
            <a:r>
              <a:rPr sz="16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typed</a:t>
            </a:r>
            <a:r>
              <a:rPr sz="16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superset</a:t>
            </a:r>
            <a:r>
              <a:rPr sz="16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16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 </a:t>
            </a:r>
            <a:r>
              <a:rPr sz="16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954210" y="466357"/>
            <a:ext cx="6534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01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839182" cy="469121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48583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Compile</a:t>
            </a:r>
            <a:r>
              <a:rPr sz="3000" spc="-25" dirty="0"/>
              <a:t> </a:t>
            </a:r>
            <a:r>
              <a:rPr sz="3000" spc="80" dirty="0"/>
              <a:t>thiS</a:t>
            </a:r>
            <a:r>
              <a:rPr sz="3000" spc="-25" dirty="0"/>
              <a:t> </a:t>
            </a:r>
            <a:r>
              <a:rPr sz="3000" dirty="0"/>
              <a:t>code</a:t>
            </a:r>
            <a:r>
              <a:rPr sz="3000" spc="-25" dirty="0"/>
              <a:t> </a:t>
            </a:r>
            <a:r>
              <a:rPr sz="3000" dirty="0"/>
              <a:t>to</a:t>
            </a:r>
            <a:r>
              <a:rPr sz="3000" spc="-25" dirty="0"/>
              <a:t> </a:t>
            </a:r>
            <a:r>
              <a:rPr sz="3000" spc="110" dirty="0"/>
              <a:t>JavaScript</a:t>
            </a:r>
            <a:endParaRPr sz="3000"/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550" spc="170" dirty="0"/>
              <a:t>To</a:t>
            </a:r>
            <a:r>
              <a:rPr sz="2550" spc="60" dirty="0"/>
              <a:t> </a:t>
            </a:r>
            <a:r>
              <a:rPr sz="2550" spc="150" dirty="0"/>
              <a:t>compile</a:t>
            </a:r>
            <a:r>
              <a:rPr sz="2550" spc="65" dirty="0"/>
              <a:t> </a:t>
            </a:r>
            <a:r>
              <a:rPr sz="2550" spc="120" dirty="0"/>
              <a:t>this</a:t>
            </a:r>
            <a:r>
              <a:rPr sz="2550" spc="60" dirty="0"/>
              <a:t> </a:t>
            </a:r>
            <a:r>
              <a:rPr sz="2550" spc="145" dirty="0"/>
              <a:t>code</a:t>
            </a:r>
            <a:r>
              <a:rPr sz="2550" spc="65" dirty="0"/>
              <a:t> </a:t>
            </a:r>
            <a:r>
              <a:rPr sz="2550" spc="210" dirty="0"/>
              <a:t>to</a:t>
            </a:r>
            <a:r>
              <a:rPr sz="2550" spc="65" dirty="0"/>
              <a:t> </a:t>
            </a:r>
            <a:r>
              <a:rPr sz="2550" dirty="0"/>
              <a:t>JavaScript,</a:t>
            </a:r>
            <a:r>
              <a:rPr sz="2550" spc="60" dirty="0"/>
              <a:t> </a:t>
            </a:r>
            <a:r>
              <a:rPr sz="2550" spc="160" dirty="0"/>
              <a:t>open</a:t>
            </a:r>
            <a:r>
              <a:rPr sz="2550" spc="65" dirty="0"/>
              <a:t> </a:t>
            </a:r>
            <a:r>
              <a:rPr sz="2550" spc="30" dirty="0"/>
              <a:t>a </a:t>
            </a:r>
            <a:r>
              <a:rPr sz="2550" spc="204" dirty="0"/>
              <a:t>command</a:t>
            </a:r>
            <a:r>
              <a:rPr sz="2550" spc="25" dirty="0"/>
              <a:t> </a:t>
            </a:r>
            <a:r>
              <a:rPr sz="2550" spc="204" dirty="0"/>
              <a:t>prompt</a:t>
            </a:r>
            <a:r>
              <a:rPr sz="2550" spc="30" dirty="0"/>
              <a:t> </a:t>
            </a:r>
            <a:r>
              <a:rPr sz="2550" spc="155" dirty="0"/>
              <a:t>or</a:t>
            </a:r>
            <a:r>
              <a:rPr sz="2550" spc="25" dirty="0"/>
              <a:t> </a:t>
            </a:r>
            <a:r>
              <a:rPr sz="2550" spc="145" dirty="0"/>
              <a:t>terminal</a:t>
            </a:r>
            <a:r>
              <a:rPr sz="2550" spc="30" dirty="0"/>
              <a:t> </a:t>
            </a:r>
            <a:r>
              <a:rPr sz="2550" spc="150" dirty="0"/>
              <a:t>and</a:t>
            </a:r>
            <a:r>
              <a:rPr sz="2550" spc="30" dirty="0"/>
              <a:t> </a:t>
            </a:r>
            <a:r>
              <a:rPr sz="2550" spc="125" dirty="0"/>
              <a:t>navigate</a:t>
            </a:r>
            <a:r>
              <a:rPr sz="2550" spc="25" dirty="0"/>
              <a:t> </a:t>
            </a:r>
            <a:r>
              <a:rPr sz="2550" spc="185" dirty="0"/>
              <a:t>to </a:t>
            </a:r>
            <a:r>
              <a:rPr sz="2550" spc="170" dirty="0"/>
              <a:t>the</a:t>
            </a:r>
            <a:r>
              <a:rPr sz="2550" spc="20" dirty="0"/>
              <a:t> </a:t>
            </a:r>
            <a:r>
              <a:rPr sz="2550" spc="130" dirty="0"/>
              <a:t>directory</a:t>
            </a:r>
            <a:r>
              <a:rPr sz="2550" spc="25" dirty="0"/>
              <a:t> </a:t>
            </a:r>
            <a:r>
              <a:rPr sz="2550" spc="145" dirty="0"/>
              <a:t>where</a:t>
            </a:r>
            <a:r>
              <a:rPr sz="2550" spc="20" dirty="0"/>
              <a:t> </a:t>
            </a:r>
            <a:r>
              <a:rPr sz="2550" spc="155" dirty="0"/>
              <a:t>you</a:t>
            </a:r>
            <a:r>
              <a:rPr sz="2550" spc="25" dirty="0"/>
              <a:t> </a:t>
            </a:r>
            <a:r>
              <a:rPr sz="2550" spc="100" dirty="0"/>
              <a:t>saved</a:t>
            </a:r>
            <a:r>
              <a:rPr sz="2550" spc="25" dirty="0"/>
              <a:t> </a:t>
            </a:r>
            <a:r>
              <a:rPr sz="2550" spc="170" dirty="0"/>
              <a:t>the</a:t>
            </a:r>
            <a:r>
              <a:rPr sz="2550" spc="20" dirty="0"/>
              <a:t> </a:t>
            </a:r>
            <a:r>
              <a:rPr sz="2550" spc="110" dirty="0"/>
              <a:t>TypeScript</a:t>
            </a:r>
            <a:r>
              <a:rPr sz="2550" spc="25" dirty="0"/>
              <a:t> </a:t>
            </a:r>
            <a:r>
              <a:rPr sz="2550" spc="-10" dirty="0"/>
              <a:t>file. </a:t>
            </a:r>
            <a:r>
              <a:rPr sz="2550" spc="95" dirty="0"/>
              <a:t>Then,</a:t>
            </a:r>
            <a:r>
              <a:rPr sz="2550" spc="20" dirty="0"/>
              <a:t> </a:t>
            </a:r>
            <a:r>
              <a:rPr sz="2550" spc="160" dirty="0"/>
              <a:t>run</a:t>
            </a:r>
            <a:r>
              <a:rPr sz="2550" spc="25" dirty="0"/>
              <a:t> </a:t>
            </a:r>
            <a:r>
              <a:rPr sz="2550" spc="170" dirty="0"/>
              <a:t>the</a:t>
            </a:r>
            <a:r>
              <a:rPr sz="2550" spc="25" dirty="0"/>
              <a:t> </a:t>
            </a:r>
            <a:r>
              <a:rPr sz="2550" spc="150" dirty="0"/>
              <a:t>following</a:t>
            </a:r>
            <a:r>
              <a:rPr sz="2550" spc="25" dirty="0"/>
              <a:t> </a:t>
            </a:r>
            <a:r>
              <a:rPr sz="2550" spc="145" dirty="0"/>
              <a:t>command:</a:t>
            </a:r>
            <a:endParaRPr sz="2550"/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2550"/>
          </a:p>
          <a:p>
            <a:pPr marL="12700">
              <a:lnSpc>
                <a:spcPct val="100000"/>
              </a:lnSpc>
            </a:pPr>
            <a:r>
              <a:rPr sz="2550" spc="114" dirty="0"/>
              <a:t>tsc</a:t>
            </a:r>
            <a:r>
              <a:rPr sz="2550" spc="10" dirty="0"/>
              <a:t> </a:t>
            </a:r>
            <a:r>
              <a:rPr sz="2550" spc="95" dirty="0"/>
              <a:t>main.ts</a:t>
            </a:r>
            <a:endParaRPr sz="255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839182" cy="318236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839182" cy="471884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839182" cy="468661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99" y="152399"/>
            <a:ext cx="8991600" cy="4703445"/>
            <a:chOff x="152399" y="152399"/>
            <a:chExt cx="8991600" cy="4703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99" y="152399"/>
              <a:ext cx="8839182" cy="47028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0372" y="867098"/>
              <a:ext cx="723900" cy="0"/>
            </a:xfrm>
            <a:custGeom>
              <a:avLst/>
              <a:gdLst/>
              <a:ahLst/>
              <a:cxnLst/>
              <a:rect l="l" t="t" r="r" b="b"/>
              <a:pathLst>
                <a:path w="723900">
                  <a:moveTo>
                    <a:pt x="723448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7147" y="8513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4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4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7147" y="85136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99" y="152399"/>
            <a:ext cx="8839182" cy="469581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" y="152399"/>
            <a:ext cx="9144000" cy="4817110"/>
            <a:chOff x="-1" y="152399"/>
            <a:chExt cx="9144000" cy="48171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181099"/>
              <a:ext cx="9143983" cy="47810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399"/>
              <a:ext cx="9143981" cy="4816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597" y="713550"/>
            <a:ext cx="6148239" cy="384264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3" y="502809"/>
            <a:ext cx="48583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Compile</a:t>
            </a:r>
            <a:r>
              <a:rPr sz="3000" spc="-25" dirty="0"/>
              <a:t> </a:t>
            </a:r>
            <a:r>
              <a:rPr sz="3000" spc="80" dirty="0"/>
              <a:t>thiS</a:t>
            </a:r>
            <a:r>
              <a:rPr sz="3000" spc="-25" dirty="0"/>
              <a:t> </a:t>
            </a:r>
            <a:r>
              <a:rPr sz="3000" dirty="0"/>
              <a:t>code</a:t>
            </a:r>
            <a:r>
              <a:rPr sz="3000" spc="-25" dirty="0"/>
              <a:t> </a:t>
            </a:r>
            <a:r>
              <a:rPr sz="3000" dirty="0"/>
              <a:t>to</a:t>
            </a:r>
            <a:r>
              <a:rPr sz="3000" spc="-25" dirty="0"/>
              <a:t> </a:t>
            </a:r>
            <a:r>
              <a:rPr sz="3000" spc="110" dirty="0"/>
              <a:t>JavaScript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793023" y="1275820"/>
            <a:ext cx="6405880" cy="31476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This</a:t>
            </a:r>
            <a:r>
              <a:rPr sz="255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will</a:t>
            </a:r>
            <a:r>
              <a:rPr sz="255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create</a:t>
            </a:r>
            <a:r>
              <a:rPr sz="255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55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</a:t>
            </a:r>
            <a:r>
              <a:rPr sz="255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file</a:t>
            </a:r>
            <a:r>
              <a:rPr sz="255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named</a:t>
            </a:r>
            <a:r>
              <a:rPr sz="255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main.js</a:t>
            </a:r>
            <a:r>
              <a:rPr sz="255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 </a:t>
            </a:r>
            <a:r>
              <a:rPr sz="255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same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directory.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can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then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run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this </a:t>
            </a:r>
            <a:r>
              <a:rPr sz="25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</a:t>
            </a:r>
            <a:r>
              <a:rPr sz="255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file</a:t>
            </a:r>
            <a:r>
              <a:rPr sz="255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using</a:t>
            </a:r>
            <a:r>
              <a:rPr sz="255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Node.js:</a:t>
            </a:r>
            <a:endParaRPr sz="255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255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</a:pPr>
            <a:r>
              <a:rPr sz="25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node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main.js</a:t>
            </a:r>
            <a:endParaRPr sz="255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2550">
              <a:latin typeface="Liberation Sans Narrow"/>
              <a:cs typeface="Liberation Sans Narrow"/>
            </a:endParaRPr>
          </a:p>
          <a:p>
            <a:pPr marL="12700" marR="688340">
              <a:lnSpc>
                <a:spcPct val="100499"/>
              </a:lnSpc>
            </a:pP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This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will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print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text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"Hello,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World!"</a:t>
            </a:r>
            <a:r>
              <a:rPr sz="255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2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55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55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 </a:t>
            </a:r>
            <a:r>
              <a:rPr sz="255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console.</a:t>
            </a:r>
            <a:endParaRPr sz="255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47952" y="4217016"/>
            <a:ext cx="210820" cy="927100"/>
            <a:chOff x="1447952" y="4217016"/>
            <a:chExt cx="210820" cy="9271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869" y="4217016"/>
              <a:ext cx="140787" cy="9264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952" y="4357890"/>
              <a:ext cx="56329" cy="78559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2584" y="4452541"/>
            <a:ext cx="60834" cy="69094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33597" y="4175391"/>
            <a:ext cx="145415" cy="968375"/>
            <a:chOff x="1133597" y="4175391"/>
            <a:chExt cx="145415" cy="96837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597" y="4686940"/>
              <a:ext cx="56329" cy="4565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129" y="4175391"/>
              <a:ext cx="60834" cy="96809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5250" y="4288041"/>
            <a:ext cx="62017" cy="8554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0013" y="4550590"/>
            <a:ext cx="56409" cy="59289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18058" y="4025516"/>
            <a:ext cx="132080" cy="1118235"/>
            <a:chOff x="818058" y="4025516"/>
            <a:chExt cx="132080" cy="111823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585" y="4025516"/>
              <a:ext cx="56329" cy="11179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8058" y="4199016"/>
              <a:ext cx="62017" cy="94447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567559" y="3920316"/>
            <a:ext cx="843915" cy="1223645"/>
            <a:chOff x="7567559" y="3920316"/>
            <a:chExt cx="843915" cy="1223645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7559" y="4177891"/>
              <a:ext cx="563273" cy="9655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65683" y="4101141"/>
              <a:ext cx="245574" cy="10423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7867" y="3920316"/>
              <a:ext cx="269790" cy="122317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2453112" y="4392741"/>
            <a:ext cx="204470" cy="751205"/>
            <a:chOff x="2453112" y="4392741"/>
            <a:chExt cx="204470" cy="751205"/>
          </a:xfrm>
        </p:grpSpPr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3169" y="4822015"/>
              <a:ext cx="54024" cy="3214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24119" y="4392741"/>
              <a:ext cx="53999" cy="7507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3112" y="4571840"/>
              <a:ext cx="50032" cy="57164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885756" y="4025516"/>
            <a:ext cx="404495" cy="1118235"/>
            <a:chOff x="1885756" y="4025516"/>
            <a:chExt cx="404495" cy="1118235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9863" y="4467790"/>
              <a:ext cx="150137" cy="6756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60868" y="4313666"/>
              <a:ext cx="50019" cy="82982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73803" y="4025516"/>
              <a:ext cx="50022" cy="1117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5756" y="4725965"/>
              <a:ext cx="54022" cy="417524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382042" y="4175591"/>
            <a:ext cx="54019" cy="96789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3188493" y="4347966"/>
            <a:ext cx="133350" cy="795655"/>
            <a:chOff x="3188493" y="4347966"/>
            <a:chExt cx="133350" cy="795655"/>
          </a:xfrm>
        </p:grpSpPr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67568" y="4347966"/>
              <a:ext cx="54024" cy="7955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88493" y="4581165"/>
              <a:ext cx="54024" cy="562323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009393" y="4794315"/>
            <a:ext cx="54024" cy="34917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09493" y="4251916"/>
            <a:ext cx="54024" cy="89157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2771269" y="4494115"/>
            <a:ext cx="225425" cy="649605"/>
            <a:chOff x="2771269" y="4494115"/>
            <a:chExt cx="225425" cy="649605"/>
          </a:xfrm>
        </p:grpSpPr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42394" y="4494115"/>
              <a:ext cx="54024" cy="64937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46269" y="5027439"/>
              <a:ext cx="54099" cy="11604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71269" y="4856315"/>
              <a:ext cx="54024" cy="287174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864760" y="3920242"/>
            <a:ext cx="617373" cy="122324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28312" y="3920266"/>
            <a:ext cx="329999" cy="1223222"/>
          </a:xfrm>
          <a:prstGeom prst="rect">
            <a:avLst/>
          </a:prstGeom>
        </p:spPr>
      </p:pic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624838" y="502809"/>
            <a:ext cx="1892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Introduction</a:t>
            </a:r>
            <a:endParaRPr sz="3000"/>
          </a:p>
        </p:txBody>
      </p:sp>
      <p:sp>
        <p:nvSpPr>
          <p:cNvPr id="42" name="object 42"/>
          <p:cNvSpPr txBox="1"/>
          <p:nvPr/>
        </p:nvSpPr>
        <p:spPr>
          <a:xfrm>
            <a:off x="4826475" y="1045233"/>
            <a:ext cx="3002280" cy="213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also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provides </a:t>
            </a:r>
            <a:r>
              <a:rPr sz="2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other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features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that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make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it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more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powerful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versatile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language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than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JavaScript,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such</a:t>
            </a:r>
            <a:r>
              <a:rPr sz="2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as</a:t>
            </a:r>
            <a:r>
              <a:rPr sz="2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generics,</a:t>
            </a:r>
            <a:r>
              <a:rPr sz="2000" spc="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interfaces,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aliases.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71121" y="1045233"/>
            <a:ext cx="3063875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is</a:t>
            </a:r>
            <a:r>
              <a:rPr sz="2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2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superset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of </a:t>
            </a:r>
            <a:r>
              <a:rPr sz="2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JavaScript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that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adds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optional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static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typing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language.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This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means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that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TypeScript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code</a:t>
            </a:r>
            <a:r>
              <a:rPr sz="2000" spc="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can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be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checked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for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errors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during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development,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which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can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help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catch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8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bugs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early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on.</a:t>
            </a:r>
            <a:endParaRPr sz="2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9241" rIns="0" bIns="0" rtlCol="0">
            <a:spAutoFit/>
          </a:bodyPr>
          <a:lstStyle/>
          <a:p>
            <a:pPr marL="6438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CongratulationS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3956617"/>
            <a:ext cx="2922095" cy="8947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2399" y="152399"/>
            <a:ext cx="8991600" cy="4705350"/>
            <a:chOff x="152399" y="152399"/>
            <a:chExt cx="8991600" cy="4705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8683" y="344864"/>
              <a:ext cx="845298" cy="682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2111" y="334759"/>
              <a:ext cx="2471869" cy="947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399" y="152399"/>
              <a:ext cx="8839182" cy="47050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92220" y="3732442"/>
              <a:ext cx="2289175" cy="355600"/>
            </a:xfrm>
            <a:custGeom>
              <a:avLst/>
              <a:gdLst/>
              <a:ahLst/>
              <a:cxnLst/>
              <a:rect l="l" t="t" r="r" b="b"/>
              <a:pathLst>
                <a:path w="2289175" h="355600">
                  <a:moveTo>
                    <a:pt x="0" y="0"/>
                  </a:moveTo>
                  <a:lnTo>
                    <a:pt x="2288695" y="0"/>
                  </a:lnTo>
                  <a:lnTo>
                    <a:pt x="2288695" y="355499"/>
                  </a:lnTo>
                  <a:lnTo>
                    <a:pt x="0" y="355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82347" y="1087984"/>
              <a:ext cx="3895725" cy="2863215"/>
            </a:xfrm>
            <a:custGeom>
              <a:avLst/>
              <a:gdLst/>
              <a:ahLst/>
              <a:cxnLst/>
              <a:rect l="l" t="t" r="r" b="b"/>
              <a:pathLst>
                <a:path w="3895725" h="2863215">
                  <a:moveTo>
                    <a:pt x="1136291" y="2863208"/>
                  </a:moveTo>
                  <a:lnTo>
                    <a:pt x="990666" y="2380858"/>
                  </a:lnTo>
                  <a:lnTo>
                    <a:pt x="936729" y="2360232"/>
                  </a:lnTo>
                  <a:lnTo>
                    <a:pt x="884152" y="2338641"/>
                  </a:lnTo>
                  <a:lnTo>
                    <a:pt x="832950" y="2316109"/>
                  </a:lnTo>
                  <a:lnTo>
                    <a:pt x="783136" y="2292665"/>
                  </a:lnTo>
                  <a:lnTo>
                    <a:pt x="734723" y="2268333"/>
                  </a:lnTo>
                  <a:lnTo>
                    <a:pt x="687724" y="2243141"/>
                  </a:lnTo>
                  <a:lnTo>
                    <a:pt x="642153" y="2217115"/>
                  </a:lnTo>
                  <a:lnTo>
                    <a:pt x="598024" y="2190281"/>
                  </a:lnTo>
                  <a:lnTo>
                    <a:pt x="555348" y="2162665"/>
                  </a:lnTo>
                  <a:lnTo>
                    <a:pt x="514141" y="2134294"/>
                  </a:lnTo>
                  <a:lnTo>
                    <a:pt x="474415" y="2105193"/>
                  </a:lnTo>
                  <a:lnTo>
                    <a:pt x="436184" y="2075390"/>
                  </a:lnTo>
                  <a:lnTo>
                    <a:pt x="399460" y="2044911"/>
                  </a:lnTo>
                  <a:lnTo>
                    <a:pt x="364257" y="2013782"/>
                  </a:lnTo>
                  <a:lnTo>
                    <a:pt x="330589" y="1982028"/>
                  </a:lnTo>
                  <a:lnTo>
                    <a:pt x="298469" y="1949678"/>
                  </a:lnTo>
                  <a:lnTo>
                    <a:pt x="267910" y="1916756"/>
                  </a:lnTo>
                  <a:lnTo>
                    <a:pt x="238925" y="1883289"/>
                  </a:lnTo>
                  <a:lnTo>
                    <a:pt x="211528" y="1849304"/>
                  </a:lnTo>
                  <a:lnTo>
                    <a:pt x="185732" y="1814826"/>
                  </a:lnTo>
                  <a:lnTo>
                    <a:pt x="161551" y="1779883"/>
                  </a:lnTo>
                  <a:lnTo>
                    <a:pt x="138998" y="1744500"/>
                  </a:lnTo>
                  <a:lnTo>
                    <a:pt x="118085" y="1708703"/>
                  </a:lnTo>
                  <a:lnTo>
                    <a:pt x="98828" y="1672520"/>
                  </a:lnTo>
                  <a:lnTo>
                    <a:pt x="81238" y="1635976"/>
                  </a:lnTo>
                  <a:lnTo>
                    <a:pt x="65329" y="1599098"/>
                  </a:lnTo>
                  <a:lnTo>
                    <a:pt x="51114" y="1561912"/>
                  </a:lnTo>
                  <a:lnTo>
                    <a:pt x="38608" y="1524443"/>
                  </a:lnTo>
                  <a:lnTo>
                    <a:pt x="27822" y="1486720"/>
                  </a:lnTo>
                  <a:lnTo>
                    <a:pt x="18771" y="1448767"/>
                  </a:lnTo>
                  <a:lnTo>
                    <a:pt x="11468" y="1410612"/>
                  </a:lnTo>
                  <a:lnTo>
                    <a:pt x="5926" y="1372280"/>
                  </a:lnTo>
                  <a:lnTo>
                    <a:pt x="2158" y="1333798"/>
                  </a:lnTo>
                  <a:lnTo>
                    <a:pt x="178" y="1295192"/>
                  </a:lnTo>
                  <a:lnTo>
                    <a:pt x="0" y="1256488"/>
                  </a:lnTo>
                  <a:lnTo>
                    <a:pt x="1635" y="1217713"/>
                  </a:lnTo>
                  <a:lnTo>
                    <a:pt x="5099" y="1178893"/>
                  </a:lnTo>
                  <a:lnTo>
                    <a:pt x="10403" y="1140055"/>
                  </a:lnTo>
                  <a:lnTo>
                    <a:pt x="17562" y="1101224"/>
                  </a:lnTo>
                  <a:lnTo>
                    <a:pt x="26589" y="1062427"/>
                  </a:lnTo>
                  <a:lnTo>
                    <a:pt x="37497" y="1023691"/>
                  </a:lnTo>
                  <a:lnTo>
                    <a:pt x="50299" y="985041"/>
                  </a:lnTo>
                  <a:lnTo>
                    <a:pt x="65009" y="946504"/>
                  </a:lnTo>
                  <a:lnTo>
                    <a:pt x="81641" y="908106"/>
                  </a:lnTo>
                  <a:lnTo>
                    <a:pt x="100206" y="869874"/>
                  </a:lnTo>
                  <a:lnTo>
                    <a:pt x="120720" y="831834"/>
                  </a:lnTo>
                  <a:lnTo>
                    <a:pt x="143194" y="794012"/>
                  </a:lnTo>
                  <a:lnTo>
                    <a:pt x="167643" y="756434"/>
                  </a:lnTo>
                  <a:lnTo>
                    <a:pt x="190466" y="724052"/>
                  </a:lnTo>
                  <a:lnTo>
                    <a:pt x="214513" y="692273"/>
                  </a:lnTo>
                  <a:lnTo>
                    <a:pt x="239759" y="661104"/>
                  </a:lnTo>
                  <a:lnTo>
                    <a:pt x="266176" y="630553"/>
                  </a:lnTo>
                  <a:lnTo>
                    <a:pt x="293741" y="600626"/>
                  </a:lnTo>
                  <a:lnTo>
                    <a:pt x="322426" y="571332"/>
                  </a:lnTo>
                  <a:lnTo>
                    <a:pt x="352205" y="542678"/>
                  </a:lnTo>
                  <a:lnTo>
                    <a:pt x="383055" y="514670"/>
                  </a:lnTo>
                  <a:lnTo>
                    <a:pt x="414947" y="487318"/>
                  </a:lnTo>
                  <a:lnTo>
                    <a:pt x="447857" y="460628"/>
                  </a:lnTo>
                  <a:lnTo>
                    <a:pt x="481758" y="434607"/>
                  </a:lnTo>
                  <a:lnTo>
                    <a:pt x="516626" y="409263"/>
                  </a:lnTo>
                  <a:lnTo>
                    <a:pt x="552434" y="384604"/>
                  </a:lnTo>
                  <a:lnTo>
                    <a:pt x="589156" y="360637"/>
                  </a:lnTo>
                  <a:lnTo>
                    <a:pt x="626767" y="337369"/>
                  </a:lnTo>
                  <a:lnTo>
                    <a:pt x="665301" y="314774"/>
                  </a:lnTo>
                  <a:lnTo>
                    <a:pt x="704550" y="292961"/>
                  </a:lnTo>
                  <a:lnTo>
                    <a:pt x="744672" y="271835"/>
                  </a:lnTo>
                  <a:lnTo>
                    <a:pt x="785579" y="251439"/>
                  </a:lnTo>
                  <a:lnTo>
                    <a:pt x="827245" y="231779"/>
                  </a:lnTo>
                  <a:lnTo>
                    <a:pt x="869645" y="212864"/>
                  </a:lnTo>
                  <a:lnTo>
                    <a:pt x="912754" y="194699"/>
                  </a:lnTo>
                  <a:lnTo>
                    <a:pt x="956544" y="177294"/>
                  </a:lnTo>
                  <a:lnTo>
                    <a:pt x="1000991" y="160655"/>
                  </a:lnTo>
                  <a:lnTo>
                    <a:pt x="1046068" y="144789"/>
                  </a:lnTo>
                  <a:lnTo>
                    <a:pt x="1091750" y="129705"/>
                  </a:lnTo>
                  <a:lnTo>
                    <a:pt x="1138011" y="115409"/>
                  </a:lnTo>
                  <a:lnTo>
                    <a:pt x="1184825" y="101910"/>
                  </a:lnTo>
                  <a:lnTo>
                    <a:pt x="1232167" y="89214"/>
                  </a:lnTo>
                  <a:lnTo>
                    <a:pt x="1280010" y="77328"/>
                  </a:lnTo>
                  <a:lnTo>
                    <a:pt x="1328329" y="66261"/>
                  </a:lnTo>
                  <a:lnTo>
                    <a:pt x="1377098" y="56020"/>
                  </a:lnTo>
                  <a:lnTo>
                    <a:pt x="1426291" y="46613"/>
                  </a:lnTo>
                  <a:lnTo>
                    <a:pt x="1475882" y="38046"/>
                  </a:lnTo>
                  <a:lnTo>
                    <a:pt x="1525846" y="30326"/>
                  </a:lnTo>
                  <a:lnTo>
                    <a:pt x="1576157" y="23463"/>
                  </a:lnTo>
                  <a:lnTo>
                    <a:pt x="1626789" y="17463"/>
                  </a:lnTo>
                  <a:lnTo>
                    <a:pt x="1677716" y="12333"/>
                  </a:lnTo>
                  <a:lnTo>
                    <a:pt x="1728912" y="8080"/>
                  </a:lnTo>
                  <a:lnTo>
                    <a:pt x="1780352" y="4714"/>
                  </a:lnTo>
                  <a:lnTo>
                    <a:pt x="1832010" y="2240"/>
                  </a:lnTo>
                  <a:lnTo>
                    <a:pt x="1883859" y="666"/>
                  </a:lnTo>
                  <a:lnTo>
                    <a:pt x="1935875" y="0"/>
                  </a:lnTo>
                  <a:lnTo>
                    <a:pt x="1988031" y="248"/>
                  </a:lnTo>
                  <a:lnTo>
                    <a:pt x="2040302" y="1420"/>
                  </a:lnTo>
                  <a:lnTo>
                    <a:pt x="2092662" y="3521"/>
                  </a:lnTo>
                  <a:lnTo>
                    <a:pt x="2145085" y="6560"/>
                  </a:lnTo>
                  <a:lnTo>
                    <a:pt x="2197545" y="10543"/>
                  </a:lnTo>
                  <a:lnTo>
                    <a:pt x="2250016" y="15479"/>
                  </a:lnTo>
                  <a:lnTo>
                    <a:pt x="2302473" y="21375"/>
                  </a:lnTo>
                  <a:lnTo>
                    <a:pt x="2354889" y="28237"/>
                  </a:lnTo>
                  <a:lnTo>
                    <a:pt x="2407240" y="36074"/>
                  </a:lnTo>
                  <a:lnTo>
                    <a:pt x="2459499" y="44894"/>
                  </a:lnTo>
                  <a:lnTo>
                    <a:pt x="2511640" y="54702"/>
                  </a:lnTo>
                  <a:lnTo>
                    <a:pt x="2563638" y="65508"/>
                  </a:lnTo>
                  <a:lnTo>
                    <a:pt x="2621416" y="78743"/>
                  </a:lnTo>
                  <a:lnTo>
                    <a:pt x="2678182" y="93052"/>
                  </a:lnTo>
                  <a:lnTo>
                    <a:pt x="2733918" y="108411"/>
                  </a:lnTo>
                  <a:lnTo>
                    <a:pt x="2788603" y="124797"/>
                  </a:lnTo>
                  <a:lnTo>
                    <a:pt x="2842219" y="142189"/>
                  </a:lnTo>
                  <a:lnTo>
                    <a:pt x="2894745" y="160563"/>
                  </a:lnTo>
                  <a:lnTo>
                    <a:pt x="2946163" y="179896"/>
                  </a:lnTo>
                  <a:lnTo>
                    <a:pt x="2996453" y="200166"/>
                  </a:lnTo>
                  <a:lnTo>
                    <a:pt x="3045595" y="221350"/>
                  </a:lnTo>
                  <a:lnTo>
                    <a:pt x="3093569" y="243426"/>
                  </a:lnTo>
                  <a:lnTo>
                    <a:pt x="3140357" y="266370"/>
                  </a:lnTo>
                  <a:lnTo>
                    <a:pt x="3185938" y="290160"/>
                  </a:lnTo>
                  <a:lnTo>
                    <a:pt x="3230351" y="314808"/>
                  </a:lnTo>
                  <a:lnTo>
                    <a:pt x="3273403" y="340188"/>
                  </a:lnTo>
                  <a:lnTo>
                    <a:pt x="3315248" y="366380"/>
                  </a:lnTo>
                  <a:lnTo>
                    <a:pt x="3355809" y="393326"/>
                  </a:lnTo>
                  <a:lnTo>
                    <a:pt x="3395066" y="421006"/>
                  </a:lnTo>
                  <a:lnTo>
                    <a:pt x="3432999" y="449395"/>
                  </a:lnTo>
                  <a:lnTo>
                    <a:pt x="3469589" y="478470"/>
                  </a:lnTo>
                  <a:lnTo>
                    <a:pt x="3504816" y="508210"/>
                  </a:lnTo>
                  <a:lnTo>
                    <a:pt x="3538662" y="538592"/>
                  </a:lnTo>
                  <a:lnTo>
                    <a:pt x="3571106" y="569592"/>
                  </a:lnTo>
                  <a:lnTo>
                    <a:pt x="3602128" y="601188"/>
                  </a:lnTo>
                  <a:lnTo>
                    <a:pt x="3631710" y="633358"/>
                  </a:lnTo>
                  <a:lnTo>
                    <a:pt x="3659832" y="666078"/>
                  </a:lnTo>
                  <a:lnTo>
                    <a:pt x="3686474" y="699326"/>
                  </a:lnTo>
                  <a:lnTo>
                    <a:pt x="3711617" y="733080"/>
                  </a:lnTo>
                  <a:lnTo>
                    <a:pt x="3735241" y="767316"/>
                  </a:lnTo>
                  <a:lnTo>
                    <a:pt x="3757327" y="802011"/>
                  </a:lnTo>
                  <a:lnTo>
                    <a:pt x="3777855" y="837144"/>
                  </a:lnTo>
                  <a:lnTo>
                    <a:pt x="3796806" y="872691"/>
                  </a:lnTo>
                  <a:lnTo>
                    <a:pt x="3814160" y="908629"/>
                  </a:lnTo>
                  <a:lnTo>
                    <a:pt x="3829897" y="944937"/>
                  </a:lnTo>
                  <a:lnTo>
                    <a:pt x="3843999" y="981590"/>
                  </a:lnTo>
                  <a:lnTo>
                    <a:pt x="3856445" y="1018567"/>
                  </a:lnTo>
                  <a:lnTo>
                    <a:pt x="3867216" y="1055845"/>
                  </a:lnTo>
                  <a:lnTo>
                    <a:pt x="3876293" y="1093401"/>
                  </a:lnTo>
                  <a:lnTo>
                    <a:pt x="3883655" y="1131212"/>
                  </a:lnTo>
                  <a:lnTo>
                    <a:pt x="3889284" y="1169255"/>
                  </a:lnTo>
                  <a:lnTo>
                    <a:pt x="3893160" y="1207509"/>
                  </a:lnTo>
                  <a:lnTo>
                    <a:pt x="3895264" y="1245949"/>
                  </a:lnTo>
                  <a:lnTo>
                    <a:pt x="3895575" y="1284554"/>
                  </a:lnTo>
                  <a:lnTo>
                    <a:pt x="3894075" y="1323301"/>
                  </a:lnTo>
                  <a:lnTo>
                    <a:pt x="3890744" y="1362167"/>
                  </a:lnTo>
                  <a:lnTo>
                    <a:pt x="3885562" y="1401129"/>
                  </a:lnTo>
                  <a:lnTo>
                    <a:pt x="3878509" y="1440164"/>
                  </a:lnTo>
                  <a:lnTo>
                    <a:pt x="3869567" y="1479251"/>
                  </a:lnTo>
                  <a:lnTo>
                    <a:pt x="3858716" y="1518365"/>
                  </a:lnTo>
                  <a:lnTo>
                    <a:pt x="3845936" y="1557485"/>
                  </a:lnTo>
                  <a:lnTo>
                    <a:pt x="3832474" y="1593415"/>
                  </a:lnTo>
                  <a:lnTo>
                    <a:pt x="3817530" y="1628872"/>
                  </a:lnTo>
                  <a:lnTo>
                    <a:pt x="3801129" y="1663844"/>
                  </a:lnTo>
                  <a:lnTo>
                    <a:pt x="3783298" y="1698319"/>
                  </a:lnTo>
                  <a:lnTo>
                    <a:pt x="3764062" y="1732286"/>
                  </a:lnTo>
                  <a:lnTo>
                    <a:pt x="3743447" y="1765733"/>
                  </a:lnTo>
                  <a:lnTo>
                    <a:pt x="3721478" y="1798648"/>
                  </a:lnTo>
                  <a:lnTo>
                    <a:pt x="3698183" y="1831019"/>
                  </a:lnTo>
                  <a:lnTo>
                    <a:pt x="3673586" y="1862835"/>
                  </a:lnTo>
                  <a:lnTo>
                    <a:pt x="3647714" y="1894084"/>
                  </a:lnTo>
                  <a:lnTo>
                    <a:pt x="3620592" y="1924753"/>
                  </a:lnTo>
                  <a:lnTo>
                    <a:pt x="3592247" y="1954832"/>
                  </a:lnTo>
                  <a:lnTo>
                    <a:pt x="3562703" y="1984309"/>
                  </a:lnTo>
                  <a:lnTo>
                    <a:pt x="3531988" y="2013171"/>
                  </a:lnTo>
                  <a:lnTo>
                    <a:pt x="3500126" y="2041408"/>
                  </a:lnTo>
                  <a:lnTo>
                    <a:pt x="3467145" y="2069007"/>
                  </a:lnTo>
                  <a:lnTo>
                    <a:pt x="3433069" y="2095956"/>
                  </a:lnTo>
                  <a:lnTo>
                    <a:pt x="3397924" y="2122244"/>
                  </a:lnTo>
                  <a:lnTo>
                    <a:pt x="3361737" y="2147859"/>
                  </a:lnTo>
                  <a:lnTo>
                    <a:pt x="3324533" y="2172789"/>
                  </a:lnTo>
                  <a:lnTo>
                    <a:pt x="3286338" y="2197023"/>
                  </a:lnTo>
                  <a:lnTo>
                    <a:pt x="3247179" y="2220548"/>
                  </a:lnTo>
                  <a:lnTo>
                    <a:pt x="3207080" y="2243354"/>
                  </a:lnTo>
                  <a:lnTo>
                    <a:pt x="3166068" y="2265428"/>
                  </a:lnTo>
                  <a:lnTo>
                    <a:pt x="3124169" y="2286758"/>
                  </a:lnTo>
                  <a:lnTo>
                    <a:pt x="3081408" y="2307333"/>
                  </a:lnTo>
                  <a:lnTo>
                    <a:pt x="3037811" y="2327141"/>
                  </a:lnTo>
                  <a:lnTo>
                    <a:pt x="2993405" y="2346170"/>
                  </a:lnTo>
                  <a:lnTo>
                    <a:pt x="2948215" y="2364409"/>
                  </a:lnTo>
                  <a:lnTo>
                    <a:pt x="2902267" y="2381845"/>
                  </a:lnTo>
                  <a:lnTo>
                    <a:pt x="2855587" y="2398467"/>
                  </a:lnTo>
                  <a:lnTo>
                    <a:pt x="2808200" y="2414264"/>
                  </a:lnTo>
                  <a:lnTo>
                    <a:pt x="2760133" y="2429223"/>
                  </a:lnTo>
                  <a:lnTo>
                    <a:pt x="2711412" y="2443332"/>
                  </a:lnTo>
                  <a:lnTo>
                    <a:pt x="2662062" y="2456581"/>
                  </a:lnTo>
                  <a:lnTo>
                    <a:pt x="2612110" y="2468957"/>
                  </a:lnTo>
                  <a:lnTo>
                    <a:pt x="2561580" y="2480448"/>
                  </a:lnTo>
                  <a:lnTo>
                    <a:pt x="2510499" y="2491042"/>
                  </a:lnTo>
                  <a:lnTo>
                    <a:pt x="2458894" y="2500729"/>
                  </a:lnTo>
                  <a:lnTo>
                    <a:pt x="2406789" y="2509496"/>
                  </a:lnTo>
                  <a:lnTo>
                    <a:pt x="2354211" y="2517331"/>
                  </a:lnTo>
                  <a:lnTo>
                    <a:pt x="2301185" y="2524223"/>
                  </a:lnTo>
                  <a:lnTo>
                    <a:pt x="2247737" y="2530160"/>
                  </a:lnTo>
                  <a:lnTo>
                    <a:pt x="2201707" y="2534408"/>
                  </a:lnTo>
                  <a:lnTo>
                    <a:pt x="1695765" y="2534408"/>
                  </a:lnTo>
                  <a:lnTo>
                    <a:pt x="1136291" y="2863208"/>
                  </a:lnTo>
                  <a:close/>
                </a:path>
                <a:path w="3895725" h="2863215">
                  <a:moveTo>
                    <a:pt x="1975081" y="2545105"/>
                  </a:moveTo>
                  <a:lnTo>
                    <a:pt x="1919647" y="2545064"/>
                  </a:lnTo>
                  <a:lnTo>
                    <a:pt x="1863973" y="2543985"/>
                  </a:lnTo>
                  <a:lnTo>
                    <a:pt x="1808084" y="2541858"/>
                  </a:lnTo>
                  <a:lnTo>
                    <a:pt x="1752006" y="2538669"/>
                  </a:lnTo>
                  <a:lnTo>
                    <a:pt x="1695765" y="2534408"/>
                  </a:lnTo>
                  <a:lnTo>
                    <a:pt x="2201707" y="2534408"/>
                  </a:lnTo>
                  <a:lnTo>
                    <a:pt x="2139681" y="2539120"/>
                  </a:lnTo>
                  <a:lnTo>
                    <a:pt x="2085124" y="2542121"/>
                  </a:lnTo>
                  <a:lnTo>
                    <a:pt x="2030249" y="2544120"/>
                  </a:lnTo>
                  <a:lnTo>
                    <a:pt x="1975081" y="2545105"/>
                  </a:lnTo>
                  <a:close/>
                </a:path>
              </a:pathLst>
            </a:custGeom>
            <a:solidFill>
              <a:srgbClr val="2D2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82347" y="1087984"/>
              <a:ext cx="3895725" cy="2863215"/>
            </a:xfrm>
            <a:custGeom>
              <a:avLst/>
              <a:gdLst/>
              <a:ahLst/>
              <a:cxnLst/>
              <a:rect l="l" t="t" r="r" b="b"/>
              <a:pathLst>
                <a:path w="3895725" h="2863215">
                  <a:moveTo>
                    <a:pt x="1136291" y="2863207"/>
                  </a:moveTo>
                  <a:lnTo>
                    <a:pt x="990666" y="2380858"/>
                  </a:lnTo>
                  <a:lnTo>
                    <a:pt x="936729" y="2360232"/>
                  </a:lnTo>
                  <a:lnTo>
                    <a:pt x="884152" y="2338641"/>
                  </a:lnTo>
                  <a:lnTo>
                    <a:pt x="832950" y="2316109"/>
                  </a:lnTo>
                  <a:lnTo>
                    <a:pt x="783136" y="2292665"/>
                  </a:lnTo>
                  <a:lnTo>
                    <a:pt x="734722" y="2268333"/>
                  </a:lnTo>
                  <a:lnTo>
                    <a:pt x="687724" y="2243141"/>
                  </a:lnTo>
                  <a:lnTo>
                    <a:pt x="642153" y="2217115"/>
                  </a:lnTo>
                  <a:lnTo>
                    <a:pt x="598024" y="2190281"/>
                  </a:lnTo>
                  <a:lnTo>
                    <a:pt x="555348" y="2162665"/>
                  </a:lnTo>
                  <a:lnTo>
                    <a:pt x="514141" y="2134294"/>
                  </a:lnTo>
                  <a:lnTo>
                    <a:pt x="474415" y="2105193"/>
                  </a:lnTo>
                  <a:lnTo>
                    <a:pt x="436184" y="2075390"/>
                  </a:lnTo>
                  <a:lnTo>
                    <a:pt x="399460" y="2044911"/>
                  </a:lnTo>
                  <a:lnTo>
                    <a:pt x="364257" y="2013781"/>
                  </a:lnTo>
                  <a:lnTo>
                    <a:pt x="330589" y="1982028"/>
                  </a:lnTo>
                  <a:lnTo>
                    <a:pt x="298469" y="1949678"/>
                  </a:lnTo>
                  <a:lnTo>
                    <a:pt x="267910" y="1916756"/>
                  </a:lnTo>
                  <a:lnTo>
                    <a:pt x="238925" y="1883289"/>
                  </a:lnTo>
                  <a:lnTo>
                    <a:pt x="211528" y="1849304"/>
                  </a:lnTo>
                  <a:lnTo>
                    <a:pt x="185732" y="1814826"/>
                  </a:lnTo>
                  <a:lnTo>
                    <a:pt x="161551" y="1779883"/>
                  </a:lnTo>
                  <a:lnTo>
                    <a:pt x="138998" y="1744500"/>
                  </a:lnTo>
                  <a:lnTo>
                    <a:pt x="118085" y="1708703"/>
                  </a:lnTo>
                  <a:lnTo>
                    <a:pt x="98828" y="1672520"/>
                  </a:lnTo>
                  <a:lnTo>
                    <a:pt x="81238" y="1635976"/>
                  </a:lnTo>
                  <a:lnTo>
                    <a:pt x="65329" y="1599098"/>
                  </a:lnTo>
                  <a:lnTo>
                    <a:pt x="51114" y="1561911"/>
                  </a:lnTo>
                  <a:lnTo>
                    <a:pt x="38608" y="1524443"/>
                  </a:lnTo>
                  <a:lnTo>
                    <a:pt x="27822" y="1486720"/>
                  </a:lnTo>
                  <a:lnTo>
                    <a:pt x="18771" y="1448767"/>
                  </a:lnTo>
                  <a:lnTo>
                    <a:pt x="11468" y="1410612"/>
                  </a:lnTo>
                  <a:lnTo>
                    <a:pt x="5926" y="1372280"/>
                  </a:lnTo>
                  <a:lnTo>
                    <a:pt x="2158" y="1333798"/>
                  </a:lnTo>
                  <a:lnTo>
                    <a:pt x="178" y="1295192"/>
                  </a:lnTo>
                  <a:lnTo>
                    <a:pt x="0" y="1256488"/>
                  </a:lnTo>
                  <a:lnTo>
                    <a:pt x="1635" y="1217713"/>
                  </a:lnTo>
                  <a:lnTo>
                    <a:pt x="5099" y="1178893"/>
                  </a:lnTo>
                  <a:lnTo>
                    <a:pt x="10403" y="1140055"/>
                  </a:lnTo>
                  <a:lnTo>
                    <a:pt x="17562" y="1101224"/>
                  </a:lnTo>
                  <a:lnTo>
                    <a:pt x="26589" y="1062427"/>
                  </a:lnTo>
                  <a:lnTo>
                    <a:pt x="37497" y="1023691"/>
                  </a:lnTo>
                  <a:lnTo>
                    <a:pt x="50299" y="985041"/>
                  </a:lnTo>
                  <a:lnTo>
                    <a:pt x="65009" y="946504"/>
                  </a:lnTo>
                  <a:lnTo>
                    <a:pt x="81641" y="908106"/>
                  </a:lnTo>
                  <a:lnTo>
                    <a:pt x="100206" y="869874"/>
                  </a:lnTo>
                  <a:lnTo>
                    <a:pt x="120720" y="831834"/>
                  </a:lnTo>
                  <a:lnTo>
                    <a:pt x="143194" y="794012"/>
                  </a:lnTo>
                  <a:lnTo>
                    <a:pt x="167643" y="756434"/>
                  </a:lnTo>
                  <a:lnTo>
                    <a:pt x="190466" y="724052"/>
                  </a:lnTo>
                  <a:lnTo>
                    <a:pt x="214513" y="692273"/>
                  </a:lnTo>
                  <a:lnTo>
                    <a:pt x="239759" y="661104"/>
                  </a:lnTo>
                  <a:lnTo>
                    <a:pt x="266176" y="630553"/>
                  </a:lnTo>
                  <a:lnTo>
                    <a:pt x="293741" y="600626"/>
                  </a:lnTo>
                  <a:lnTo>
                    <a:pt x="322426" y="571332"/>
                  </a:lnTo>
                  <a:lnTo>
                    <a:pt x="352205" y="542678"/>
                  </a:lnTo>
                  <a:lnTo>
                    <a:pt x="383054" y="514670"/>
                  </a:lnTo>
                  <a:lnTo>
                    <a:pt x="414947" y="487318"/>
                  </a:lnTo>
                  <a:lnTo>
                    <a:pt x="447857" y="460628"/>
                  </a:lnTo>
                  <a:lnTo>
                    <a:pt x="481758" y="434607"/>
                  </a:lnTo>
                  <a:lnTo>
                    <a:pt x="516626" y="409263"/>
                  </a:lnTo>
                  <a:lnTo>
                    <a:pt x="552434" y="384604"/>
                  </a:lnTo>
                  <a:lnTo>
                    <a:pt x="589156" y="360637"/>
                  </a:lnTo>
                  <a:lnTo>
                    <a:pt x="626767" y="337369"/>
                  </a:lnTo>
                  <a:lnTo>
                    <a:pt x="665240" y="314808"/>
                  </a:lnTo>
                  <a:lnTo>
                    <a:pt x="704550" y="292961"/>
                  </a:lnTo>
                  <a:lnTo>
                    <a:pt x="744672" y="271835"/>
                  </a:lnTo>
                  <a:lnTo>
                    <a:pt x="785579" y="251439"/>
                  </a:lnTo>
                  <a:lnTo>
                    <a:pt x="827245" y="231779"/>
                  </a:lnTo>
                  <a:lnTo>
                    <a:pt x="869645" y="212864"/>
                  </a:lnTo>
                  <a:lnTo>
                    <a:pt x="912754" y="194699"/>
                  </a:lnTo>
                  <a:lnTo>
                    <a:pt x="956544" y="177294"/>
                  </a:lnTo>
                  <a:lnTo>
                    <a:pt x="1000991" y="160655"/>
                  </a:lnTo>
                  <a:lnTo>
                    <a:pt x="1046068" y="144789"/>
                  </a:lnTo>
                  <a:lnTo>
                    <a:pt x="1091750" y="129705"/>
                  </a:lnTo>
                  <a:lnTo>
                    <a:pt x="1138011" y="115409"/>
                  </a:lnTo>
                  <a:lnTo>
                    <a:pt x="1184825" y="101910"/>
                  </a:lnTo>
                  <a:lnTo>
                    <a:pt x="1232167" y="89214"/>
                  </a:lnTo>
                  <a:lnTo>
                    <a:pt x="1280010" y="77328"/>
                  </a:lnTo>
                  <a:lnTo>
                    <a:pt x="1328329" y="66261"/>
                  </a:lnTo>
                  <a:lnTo>
                    <a:pt x="1377097" y="56020"/>
                  </a:lnTo>
                  <a:lnTo>
                    <a:pt x="1426291" y="46613"/>
                  </a:lnTo>
                  <a:lnTo>
                    <a:pt x="1475882" y="38046"/>
                  </a:lnTo>
                  <a:lnTo>
                    <a:pt x="1525846" y="30326"/>
                  </a:lnTo>
                  <a:lnTo>
                    <a:pt x="1576157" y="23463"/>
                  </a:lnTo>
                  <a:lnTo>
                    <a:pt x="1626789" y="17463"/>
                  </a:lnTo>
                  <a:lnTo>
                    <a:pt x="1677715" y="12333"/>
                  </a:lnTo>
                  <a:lnTo>
                    <a:pt x="1728912" y="8080"/>
                  </a:lnTo>
                  <a:lnTo>
                    <a:pt x="1780352" y="4714"/>
                  </a:lnTo>
                  <a:lnTo>
                    <a:pt x="1832009" y="2240"/>
                  </a:lnTo>
                  <a:lnTo>
                    <a:pt x="1883859" y="666"/>
                  </a:lnTo>
                  <a:lnTo>
                    <a:pt x="1935875" y="0"/>
                  </a:lnTo>
                  <a:lnTo>
                    <a:pt x="1988031" y="248"/>
                  </a:lnTo>
                  <a:lnTo>
                    <a:pt x="2040302" y="1420"/>
                  </a:lnTo>
                  <a:lnTo>
                    <a:pt x="2092662" y="3521"/>
                  </a:lnTo>
                  <a:lnTo>
                    <a:pt x="2145085" y="6560"/>
                  </a:lnTo>
                  <a:lnTo>
                    <a:pt x="2197545" y="10543"/>
                  </a:lnTo>
                  <a:lnTo>
                    <a:pt x="2250016" y="15479"/>
                  </a:lnTo>
                  <a:lnTo>
                    <a:pt x="2302473" y="21375"/>
                  </a:lnTo>
                  <a:lnTo>
                    <a:pt x="2354889" y="28237"/>
                  </a:lnTo>
                  <a:lnTo>
                    <a:pt x="2407240" y="36074"/>
                  </a:lnTo>
                  <a:lnTo>
                    <a:pt x="2459499" y="44894"/>
                  </a:lnTo>
                  <a:lnTo>
                    <a:pt x="2511640" y="54702"/>
                  </a:lnTo>
                  <a:lnTo>
                    <a:pt x="2563638" y="65508"/>
                  </a:lnTo>
                  <a:lnTo>
                    <a:pt x="2621416" y="78743"/>
                  </a:lnTo>
                  <a:lnTo>
                    <a:pt x="2678182" y="93052"/>
                  </a:lnTo>
                  <a:lnTo>
                    <a:pt x="2733917" y="108411"/>
                  </a:lnTo>
                  <a:lnTo>
                    <a:pt x="2788603" y="124797"/>
                  </a:lnTo>
                  <a:lnTo>
                    <a:pt x="2842219" y="142189"/>
                  </a:lnTo>
                  <a:lnTo>
                    <a:pt x="2894745" y="160563"/>
                  </a:lnTo>
                  <a:lnTo>
                    <a:pt x="2946163" y="179896"/>
                  </a:lnTo>
                  <a:lnTo>
                    <a:pt x="2996453" y="200166"/>
                  </a:lnTo>
                  <a:lnTo>
                    <a:pt x="3045594" y="221350"/>
                  </a:lnTo>
                  <a:lnTo>
                    <a:pt x="3093569" y="243426"/>
                  </a:lnTo>
                  <a:lnTo>
                    <a:pt x="3140357" y="266370"/>
                  </a:lnTo>
                  <a:lnTo>
                    <a:pt x="3185938" y="290160"/>
                  </a:lnTo>
                  <a:lnTo>
                    <a:pt x="3230293" y="314774"/>
                  </a:lnTo>
                  <a:lnTo>
                    <a:pt x="3273403" y="340188"/>
                  </a:lnTo>
                  <a:lnTo>
                    <a:pt x="3315248" y="366380"/>
                  </a:lnTo>
                  <a:lnTo>
                    <a:pt x="3355809" y="393326"/>
                  </a:lnTo>
                  <a:lnTo>
                    <a:pt x="3395066" y="421006"/>
                  </a:lnTo>
                  <a:lnTo>
                    <a:pt x="3432999" y="449394"/>
                  </a:lnTo>
                  <a:lnTo>
                    <a:pt x="3469589" y="478470"/>
                  </a:lnTo>
                  <a:lnTo>
                    <a:pt x="3504816" y="508210"/>
                  </a:lnTo>
                  <a:lnTo>
                    <a:pt x="3538662" y="538592"/>
                  </a:lnTo>
                  <a:lnTo>
                    <a:pt x="3571105" y="569592"/>
                  </a:lnTo>
                  <a:lnTo>
                    <a:pt x="3602128" y="601188"/>
                  </a:lnTo>
                  <a:lnTo>
                    <a:pt x="3631710" y="633358"/>
                  </a:lnTo>
                  <a:lnTo>
                    <a:pt x="3659832" y="666078"/>
                  </a:lnTo>
                  <a:lnTo>
                    <a:pt x="3686474" y="699326"/>
                  </a:lnTo>
                  <a:lnTo>
                    <a:pt x="3711617" y="733080"/>
                  </a:lnTo>
                  <a:lnTo>
                    <a:pt x="3735241" y="767316"/>
                  </a:lnTo>
                  <a:lnTo>
                    <a:pt x="3757327" y="802011"/>
                  </a:lnTo>
                  <a:lnTo>
                    <a:pt x="3777855" y="837144"/>
                  </a:lnTo>
                  <a:lnTo>
                    <a:pt x="3796806" y="872691"/>
                  </a:lnTo>
                  <a:lnTo>
                    <a:pt x="3814160" y="908629"/>
                  </a:lnTo>
                  <a:lnTo>
                    <a:pt x="3829897" y="944937"/>
                  </a:lnTo>
                  <a:lnTo>
                    <a:pt x="3843999" y="981590"/>
                  </a:lnTo>
                  <a:lnTo>
                    <a:pt x="3856445" y="1018567"/>
                  </a:lnTo>
                  <a:lnTo>
                    <a:pt x="3867216" y="1055845"/>
                  </a:lnTo>
                  <a:lnTo>
                    <a:pt x="3876292" y="1093401"/>
                  </a:lnTo>
                  <a:lnTo>
                    <a:pt x="3883655" y="1131212"/>
                  </a:lnTo>
                  <a:lnTo>
                    <a:pt x="3889284" y="1169255"/>
                  </a:lnTo>
                  <a:lnTo>
                    <a:pt x="3893160" y="1207509"/>
                  </a:lnTo>
                  <a:lnTo>
                    <a:pt x="3895264" y="1245949"/>
                  </a:lnTo>
                  <a:lnTo>
                    <a:pt x="3895575" y="1284554"/>
                  </a:lnTo>
                  <a:lnTo>
                    <a:pt x="3894075" y="1323301"/>
                  </a:lnTo>
                  <a:lnTo>
                    <a:pt x="3890744" y="1362167"/>
                  </a:lnTo>
                  <a:lnTo>
                    <a:pt x="3885561" y="1401129"/>
                  </a:lnTo>
                  <a:lnTo>
                    <a:pt x="3878509" y="1440164"/>
                  </a:lnTo>
                  <a:lnTo>
                    <a:pt x="3869567" y="1479251"/>
                  </a:lnTo>
                  <a:lnTo>
                    <a:pt x="3858716" y="1518365"/>
                  </a:lnTo>
                  <a:lnTo>
                    <a:pt x="3845936" y="1557485"/>
                  </a:lnTo>
                  <a:lnTo>
                    <a:pt x="3832474" y="1593415"/>
                  </a:lnTo>
                  <a:lnTo>
                    <a:pt x="3817530" y="1628872"/>
                  </a:lnTo>
                  <a:lnTo>
                    <a:pt x="3801129" y="1663844"/>
                  </a:lnTo>
                  <a:lnTo>
                    <a:pt x="3783298" y="1698319"/>
                  </a:lnTo>
                  <a:lnTo>
                    <a:pt x="3764062" y="1732286"/>
                  </a:lnTo>
                  <a:lnTo>
                    <a:pt x="3743447" y="1765733"/>
                  </a:lnTo>
                  <a:lnTo>
                    <a:pt x="3721478" y="1798648"/>
                  </a:lnTo>
                  <a:lnTo>
                    <a:pt x="3698183" y="1831019"/>
                  </a:lnTo>
                  <a:lnTo>
                    <a:pt x="3673586" y="1862835"/>
                  </a:lnTo>
                  <a:lnTo>
                    <a:pt x="3647714" y="1894084"/>
                  </a:lnTo>
                  <a:lnTo>
                    <a:pt x="3620592" y="1924753"/>
                  </a:lnTo>
                  <a:lnTo>
                    <a:pt x="3592246" y="1954832"/>
                  </a:lnTo>
                  <a:lnTo>
                    <a:pt x="3562703" y="1984309"/>
                  </a:lnTo>
                  <a:lnTo>
                    <a:pt x="3531988" y="2013171"/>
                  </a:lnTo>
                  <a:lnTo>
                    <a:pt x="3500126" y="2041408"/>
                  </a:lnTo>
                  <a:lnTo>
                    <a:pt x="3467145" y="2069006"/>
                  </a:lnTo>
                  <a:lnTo>
                    <a:pt x="3433069" y="2095956"/>
                  </a:lnTo>
                  <a:lnTo>
                    <a:pt x="3397924" y="2122244"/>
                  </a:lnTo>
                  <a:lnTo>
                    <a:pt x="3361737" y="2147859"/>
                  </a:lnTo>
                  <a:lnTo>
                    <a:pt x="3324533" y="2172789"/>
                  </a:lnTo>
                  <a:lnTo>
                    <a:pt x="3286338" y="2197023"/>
                  </a:lnTo>
                  <a:lnTo>
                    <a:pt x="3247179" y="2220548"/>
                  </a:lnTo>
                  <a:lnTo>
                    <a:pt x="3207080" y="2243354"/>
                  </a:lnTo>
                  <a:lnTo>
                    <a:pt x="3166068" y="2265428"/>
                  </a:lnTo>
                  <a:lnTo>
                    <a:pt x="3124168" y="2286758"/>
                  </a:lnTo>
                  <a:lnTo>
                    <a:pt x="3081408" y="2307333"/>
                  </a:lnTo>
                  <a:lnTo>
                    <a:pt x="3037811" y="2327141"/>
                  </a:lnTo>
                  <a:lnTo>
                    <a:pt x="2993405" y="2346170"/>
                  </a:lnTo>
                  <a:lnTo>
                    <a:pt x="2948215" y="2364409"/>
                  </a:lnTo>
                  <a:lnTo>
                    <a:pt x="2902267" y="2381845"/>
                  </a:lnTo>
                  <a:lnTo>
                    <a:pt x="2855587" y="2398467"/>
                  </a:lnTo>
                  <a:lnTo>
                    <a:pt x="2808200" y="2414264"/>
                  </a:lnTo>
                  <a:lnTo>
                    <a:pt x="2760133" y="2429223"/>
                  </a:lnTo>
                  <a:lnTo>
                    <a:pt x="2711412" y="2443332"/>
                  </a:lnTo>
                  <a:lnTo>
                    <a:pt x="2662062" y="2456581"/>
                  </a:lnTo>
                  <a:lnTo>
                    <a:pt x="2612109" y="2468957"/>
                  </a:lnTo>
                  <a:lnTo>
                    <a:pt x="2561580" y="2480448"/>
                  </a:lnTo>
                  <a:lnTo>
                    <a:pt x="2510499" y="2491042"/>
                  </a:lnTo>
                  <a:lnTo>
                    <a:pt x="2458894" y="2500729"/>
                  </a:lnTo>
                  <a:lnTo>
                    <a:pt x="2406789" y="2509496"/>
                  </a:lnTo>
                  <a:lnTo>
                    <a:pt x="2354210" y="2517331"/>
                  </a:lnTo>
                  <a:lnTo>
                    <a:pt x="2301185" y="2524223"/>
                  </a:lnTo>
                  <a:lnTo>
                    <a:pt x="2247737" y="2530159"/>
                  </a:lnTo>
                  <a:lnTo>
                    <a:pt x="2193894" y="2535129"/>
                  </a:lnTo>
                  <a:lnTo>
                    <a:pt x="2139681" y="2539120"/>
                  </a:lnTo>
                  <a:lnTo>
                    <a:pt x="2085124" y="2542121"/>
                  </a:lnTo>
                  <a:lnTo>
                    <a:pt x="2030248" y="2544120"/>
                  </a:lnTo>
                  <a:lnTo>
                    <a:pt x="1975081" y="2545105"/>
                  </a:lnTo>
                  <a:lnTo>
                    <a:pt x="1919647" y="2545064"/>
                  </a:lnTo>
                  <a:lnTo>
                    <a:pt x="1863973" y="2543985"/>
                  </a:lnTo>
                  <a:lnTo>
                    <a:pt x="1808084" y="2541858"/>
                  </a:lnTo>
                  <a:lnTo>
                    <a:pt x="1752006" y="2538669"/>
                  </a:lnTo>
                  <a:lnTo>
                    <a:pt x="1695765" y="2534408"/>
                  </a:lnTo>
                  <a:lnTo>
                    <a:pt x="1136291" y="2863207"/>
                  </a:lnTo>
                  <a:close/>
                </a:path>
              </a:pathLst>
            </a:custGeom>
            <a:ln w="9524">
              <a:solidFill>
                <a:srgbClr val="F9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7225" rIns="0" bIns="0" rtlCol="0">
            <a:spAutoFit/>
          </a:bodyPr>
          <a:lstStyle/>
          <a:p>
            <a:pPr marL="3579495">
              <a:lnSpc>
                <a:spcPct val="100000"/>
              </a:lnSpc>
              <a:spcBef>
                <a:spcPts val="100"/>
              </a:spcBef>
            </a:pPr>
            <a:r>
              <a:rPr sz="3000" spc="135" dirty="0"/>
              <a:t>Congratulations</a:t>
            </a:r>
            <a:endParaRPr sz="3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59" y="2307335"/>
            <a:ext cx="357914" cy="28361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166" y="2477199"/>
            <a:ext cx="189162" cy="266628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6048" y="0"/>
            <a:ext cx="8415020" cy="3926840"/>
            <a:chOff x="606048" y="0"/>
            <a:chExt cx="8415020" cy="392684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833" y="0"/>
              <a:ext cx="301299" cy="8212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3833" y="0"/>
              <a:ext cx="429224" cy="23117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6908" y="0"/>
              <a:ext cx="613848" cy="2510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048" y="302874"/>
              <a:ext cx="7931884" cy="362336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72170" y="4083425"/>
            <a:ext cx="393128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150" dirty="0"/>
              <a:t>I’M</a:t>
            </a:r>
            <a:r>
              <a:rPr sz="4300" spc="30" dirty="0"/>
              <a:t> </a:t>
            </a:r>
            <a:r>
              <a:rPr sz="4300" spc="-285" dirty="0"/>
              <a:t>A</a:t>
            </a:r>
            <a:r>
              <a:rPr sz="4300" spc="25" dirty="0"/>
              <a:t> </a:t>
            </a:r>
            <a:r>
              <a:rPr sz="4300" spc="80" dirty="0"/>
              <a:t>Programmer</a:t>
            </a:r>
            <a:endParaRPr sz="43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59" y="2307335"/>
            <a:ext cx="357914" cy="28361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166" y="2477199"/>
            <a:ext cx="189162" cy="266628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114791" y="0"/>
            <a:ext cx="4906010" cy="4991100"/>
            <a:chOff x="4114791" y="0"/>
            <a:chExt cx="4906010" cy="49911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833" y="0"/>
              <a:ext cx="301299" cy="8212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3833" y="0"/>
              <a:ext cx="429224" cy="23117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6908" y="0"/>
              <a:ext cx="613848" cy="25100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791" y="152399"/>
              <a:ext cx="4845490" cy="483869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95447" y="1703128"/>
            <a:ext cx="2752725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150" dirty="0"/>
              <a:t>I’M</a:t>
            </a:r>
            <a:r>
              <a:rPr sz="4300" spc="35" dirty="0"/>
              <a:t> </a:t>
            </a:r>
            <a:r>
              <a:rPr sz="4300" spc="-335" dirty="0"/>
              <a:t>A</a:t>
            </a:r>
            <a:endParaRPr sz="430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4300" spc="80" dirty="0"/>
              <a:t>Programmer</a:t>
            </a:r>
            <a:endParaRPr sz="43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9451" y="777899"/>
            <a:ext cx="4994910" cy="212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5710" marR="5080" indent="-1223645">
              <a:lnSpc>
                <a:spcPct val="114599"/>
              </a:lnSpc>
              <a:spcBef>
                <a:spcPts val="95"/>
              </a:spcBef>
            </a:pPr>
            <a:r>
              <a:rPr sz="60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Problem-</a:t>
            </a:r>
            <a:r>
              <a:rPr sz="6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Solving </a:t>
            </a:r>
            <a:r>
              <a:rPr sz="6000" spc="-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PoWer15</a:t>
            </a:r>
            <a:endParaRPr sz="6000">
              <a:latin typeface="Liberation Sans Narrow"/>
              <a:cs typeface="Liberation Sans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1284" y="2895076"/>
            <a:ext cx="5986780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0" marR="5080" indent="-673735">
              <a:lnSpc>
                <a:spcPct val="114599"/>
              </a:lnSpc>
              <a:spcBef>
                <a:spcPts val="100"/>
              </a:spcBef>
            </a:pPr>
            <a:r>
              <a:rPr sz="3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We'll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dedicate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-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15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8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minutes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25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</a:t>
            </a:r>
            <a:r>
              <a:rPr sz="3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</a:t>
            </a:r>
            <a:r>
              <a:rPr sz="3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focused </a:t>
            </a:r>
            <a:r>
              <a:rPr sz="3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question-</a:t>
            </a:r>
            <a:r>
              <a:rPr sz="3000" spc="1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and-</a:t>
            </a:r>
            <a:r>
              <a:rPr sz="3000" spc="1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answer</a:t>
            </a:r>
            <a:r>
              <a:rPr sz="30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3000" spc="5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session.</a:t>
            </a:r>
            <a:endParaRPr sz="3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6345" y="502809"/>
            <a:ext cx="38658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Problem-Solving</a:t>
            </a:r>
            <a:r>
              <a:rPr sz="3000" spc="305" dirty="0"/>
              <a:t> </a:t>
            </a:r>
            <a:r>
              <a:rPr sz="3000" spc="-10" dirty="0"/>
              <a:t>PoWer15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195499" y="1440615"/>
            <a:ext cx="2809240" cy="2557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5599"/>
              </a:lnSpc>
              <a:spcBef>
                <a:spcPts val="100"/>
              </a:spcBef>
            </a:pP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Bring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specific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problems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questions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to 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table.</a:t>
            </a: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2000">
              <a:latin typeface="Liberation Sans Narrow"/>
              <a:cs typeface="Liberation Sans Narrow"/>
            </a:endParaRPr>
          </a:p>
          <a:p>
            <a:pPr marL="177800" marR="120014" indent="-635" algn="ctr">
              <a:lnSpc>
                <a:spcPct val="115599"/>
              </a:lnSpc>
            </a:pP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Collaborate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with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fellow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students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learn</a:t>
            </a:r>
            <a:r>
              <a:rPr sz="2000" spc="2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4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from </a:t>
            </a:r>
            <a:r>
              <a:rPr sz="2000" spc="1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their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4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inquiries.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4236" y="1440615"/>
            <a:ext cx="2741930" cy="2557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42545" indent="-635" algn="ctr">
              <a:lnSpc>
                <a:spcPct val="115599"/>
              </a:lnSpc>
              <a:spcBef>
                <a:spcPts val="100"/>
              </a:spcBef>
            </a:pPr>
            <a:r>
              <a:rPr sz="2000" spc="6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Receive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personalized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guidance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14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</a:t>
            </a:r>
            <a:r>
              <a:rPr sz="2000" spc="3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feedback </a:t>
            </a:r>
            <a:r>
              <a:rPr sz="2000" spc="16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from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experienced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7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faculty.</a:t>
            </a: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2000">
              <a:latin typeface="Liberation Sans Narrow"/>
              <a:cs typeface="Liberation Sans Narrow"/>
            </a:endParaRPr>
          </a:p>
          <a:p>
            <a:pPr marL="12700" marR="5080" algn="ctr">
              <a:lnSpc>
                <a:spcPct val="115599"/>
              </a:lnSpc>
            </a:pPr>
            <a:r>
              <a:rPr sz="2000" spc="5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Gain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valuable</a:t>
            </a:r>
            <a:r>
              <a:rPr sz="2000" spc="1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insights</a:t>
            </a:r>
            <a:r>
              <a:rPr sz="2000" spc="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9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and sharpen</a:t>
            </a:r>
            <a:r>
              <a:rPr sz="2000" spc="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10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your </a:t>
            </a:r>
            <a:r>
              <a:rPr sz="2000" spc="12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troubleshooting</a:t>
            </a:r>
            <a:r>
              <a:rPr sz="2000" spc="35" dirty="0">
                <a:solidFill>
                  <a:srgbClr val="F9F9F9"/>
                </a:solidFill>
                <a:latin typeface="Liberation Sans Narrow"/>
                <a:cs typeface="Liberation Sans Narrow"/>
              </a:rPr>
              <a:t> </a:t>
            </a:r>
            <a:r>
              <a:rPr sz="2000" spc="-10" dirty="0">
                <a:solidFill>
                  <a:srgbClr val="F9F9F9"/>
                </a:solidFill>
                <a:latin typeface="Liberation Sans Narrow"/>
                <a:cs typeface="Liberation Sans Narrow"/>
              </a:rPr>
              <a:t>skills.</a:t>
            </a:r>
            <a:endParaRPr sz="20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063" y="502809"/>
            <a:ext cx="3192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0" dirty="0"/>
              <a:t>BenefitS</a:t>
            </a:r>
            <a:r>
              <a:rPr sz="3000" spc="-25" dirty="0"/>
              <a:t> </a:t>
            </a:r>
            <a:r>
              <a:rPr sz="3000" spc="-105" dirty="0"/>
              <a:t>Of</a:t>
            </a:r>
            <a:r>
              <a:rPr sz="3000" spc="-25" dirty="0"/>
              <a:t> </a:t>
            </a:r>
            <a:r>
              <a:rPr sz="3000" spc="130" dirty="0"/>
              <a:t>dttending</a:t>
            </a:r>
            <a:endParaRPr sz="30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b="1" spc="-105" dirty="0">
                <a:latin typeface="Arial"/>
                <a:cs typeface="Arial"/>
              </a:rPr>
              <a:t>Boost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80" dirty="0">
                <a:latin typeface="Arial"/>
                <a:cs typeface="Arial"/>
              </a:rPr>
              <a:t>your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95" dirty="0">
                <a:latin typeface="Arial"/>
                <a:cs typeface="Arial"/>
              </a:rPr>
              <a:t>problem-</a:t>
            </a:r>
            <a:r>
              <a:rPr b="1" spc="-75" dirty="0">
                <a:latin typeface="Arial"/>
                <a:cs typeface="Arial"/>
              </a:rPr>
              <a:t>solving </a:t>
            </a:r>
            <a:r>
              <a:rPr b="1" spc="-100" dirty="0">
                <a:latin typeface="Arial"/>
                <a:cs typeface="Arial"/>
              </a:rPr>
              <a:t>expertise: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spc="100" dirty="0"/>
              <a:t>Develop</a:t>
            </a:r>
            <a:r>
              <a:rPr spc="45" dirty="0"/>
              <a:t> </a:t>
            </a:r>
            <a:r>
              <a:rPr spc="-50" dirty="0"/>
              <a:t>a </a:t>
            </a:r>
            <a:r>
              <a:rPr spc="105" dirty="0"/>
              <a:t>structured</a:t>
            </a:r>
            <a:r>
              <a:rPr spc="5" dirty="0"/>
              <a:t> </a:t>
            </a:r>
            <a:r>
              <a:rPr spc="100" dirty="0"/>
              <a:t>approach</a:t>
            </a:r>
            <a:r>
              <a:rPr spc="5" dirty="0"/>
              <a:t> </a:t>
            </a:r>
            <a:r>
              <a:rPr spc="120" dirty="0"/>
              <a:t>to </a:t>
            </a:r>
            <a:r>
              <a:rPr spc="75" dirty="0"/>
              <a:t>analyzing</a:t>
            </a:r>
            <a:r>
              <a:rPr spc="15" dirty="0"/>
              <a:t> </a:t>
            </a:r>
            <a:r>
              <a:rPr spc="95" dirty="0"/>
              <a:t>and</a:t>
            </a:r>
            <a:r>
              <a:rPr spc="15" dirty="0"/>
              <a:t> </a:t>
            </a:r>
            <a:r>
              <a:rPr spc="75" dirty="0"/>
              <a:t>solving </a:t>
            </a:r>
            <a:r>
              <a:rPr spc="125" dirty="0"/>
              <a:t>programming</a:t>
            </a:r>
            <a:r>
              <a:rPr spc="20" dirty="0"/>
              <a:t> </a:t>
            </a:r>
            <a:r>
              <a:rPr spc="50" dirty="0"/>
              <a:t>challenges.</a:t>
            </a:r>
          </a:p>
          <a:p>
            <a:pPr marL="68580" marR="60960" algn="ctr">
              <a:lnSpc>
                <a:spcPct val="114599"/>
              </a:lnSpc>
              <a:spcBef>
                <a:spcPts val="1635"/>
              </a:spcBef>
            </a:pPr>
            <a:r>
              <a:rPr b="1" spc="-105" dirty="0">
                <a:latin typeface="Arial"/>
                <a:cs typeface="Arial"/>
              </a:rPr>
              <a:t>Sharpen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80" dirty="0">
                <a:latin typeface="Arial"/>
                <a:cs typeface="Arial"/>
              </a:rPr>
              <a:t>your</a:t>
            </a:r>
            <a:r>
              <a:rPr b="1" spc="-90" dirty="0">
                <a:latin typeface="Arial"/>
                <a:cs typeface="Arial"/>
              </a:rPr>
              <a:t> coding </a:t>
            </a:r>
            <a:r>
              <a:rPr b="1" spc="-120" dirty="0">
                <a:latin typeface="Arial"/>
                <a:cs typeface="Arial"/>
              </a:rPr>
              <a:t>skills: </a:t>
            </a:r>
            <a:r>
              <a:rPr spc="70" dirty="0"/>
              <a:t>Practice</a:t>
            </a:r>
            <a:r>
              <a:rPr spc="20" dirty="0"/>
              <a:t> </a:t>
            </a:r>
            <a:r>
              <a:rPr spc="100" dirty="0"/>
              <a:t>writing</a:t>
            </a:r>
            <a:r>
              <a:rPr spc="25" dirty="0"/>
              <a:t> </a:t>
            </a:r>
            <a:r>
              <a:rPr spc="90" dirty="0"/>
              <a:t>efficient</a:t>
            </a:r>
            <a:r>
              <a:rPr spc="25" dirty="0"/>
              <a:t> </a:t>
            </a:r>
            <a:r>
              <a:rPr spc="70" dirty="0"/>
              <a:t>and </a:t>
            </a:r>
            <a:r>
              <a:rPr spc="90" dirty="0"/>
              <a:t>effective</a:t>
            </a:r>
            <a:r>
              <a:rPr spc="20" dirty="0"/>
              <a:t> </a:t>
            </a:r>
            <a:r>
              <a:rPr spc="100" dirty="0"/>
              <a:t>code</a:t>
            </a:r>
            <a:r>
              <a:rPr spc="20" dirty="0"/>
              <a:t> </a:t>
            </a:r>
            <a:r>
              <a:rPr spc="114" dirty="0"/>
              <a:t>through </a:t>
            </a:r>
            <a:r>
              <a:rPr spc="90" dirty="0"/>
              <a:t>engaging</a:t>
            </a:r>
            <a:r>
              <a:rPr spc="15" dirty="0"/>
              <a:t> </a:t>
            </a:r>
            <a:r>
              <a:rPr spc="-10" dirty="0"/>
              <a:t>exercises.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b="1" spc="-110" dirty="0">
                <a:latin typeface="Arial"/>
                <a:cs typeface="Arial"/>
              </a:rPr>
              <a:t>Enhance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your </a:t>
            </a:r>
            <a:r>
              <a:rPr b="1" spc="-100" dirty="0">
                <a:latin typeface="Arial"/>
                <a:cs typeface="Arial"/>
              </a:rPr>
              <a:t>understanding:</a:t>
            </a:r>
            <a:r>
              <a:rPr b="1" spc="35" dirty="0">
                <a:latin typeface="Arial"/>
                <a:cs typeface="Arial"/>
              </a:rPr>
              <a:t> </a:t>
            </a:r>
            <a:r>
              <a:rPr dirty="0"/>
              <a:t>Gain</a:t>
            </a:r>
            <a:r>
              <a:rPr spc="145" dirty="0"/>
              <a:t> </a:t>
            </a:r>
            <a:r>
              <a:rPr spc="80" dirty="0"/>
              <a:t>deeper insights</a:t>
            </a:r>
            <a:r>
              <a:rPr spc="15" dirty="0"/>
              <a:t> </a:t>
            </a:r>
            <a:r>
              <a:rPr spc="110" dirty="0"/>
              <a:t>into</a:t>
            </a:r>
            <a:r>
              <a:rPr spc="20" dirty="0"/>
              <a:t> </a:t>
            </a:r>
            <a:r>
              <a:rPr spc="80" dirty="0"/>
              <a:t>key</a:t>
            </a:r>
            <a:r>
              <a:rPr spc="15" dirty="0"/>
              <a:t> </a:t>
            </a:r>
            <a:r>
              <a:rPr spc="114" dirty="0"/>
              <a:t>programming </a:t>
            </a:r>
            <a:r>
              <a:rPr spc="95" dirty="0"/>
              <a:t>concepts</a:t>
            </a:r>
            <a:r>
              <a:rPr spc="15" dirty="0"/>
              <a:t> </a:t>
            </a:r>
            <a:r>
              <a:rPr spc="95" dirty="0"/>
              <a:t>and</a:t>
            </a:r>
            <a:r>
              <a:rPr spc="15" dirty="0"/>
              <a:t> </a:t>
            </a:r>
            <a:r>
              <a:rPr spc="55" dirty="0"/>
              <a:t>applications.</a:t>
            </a:r>
          </a:p>
          <a:p>
            <a:pPr>
              <a:lnSpc>
                <a:spcPct val="100000"/>
              </a:lnSpc>
              <a:spcBef>
                <a:spcPts val="2039"/>
              </a:spcBef>
            </a:pPr>
            <a:endParaRPr spc="55" dirty="0"/>
          </a:p>
          <a:p>
            <a:pPr marL="20320" marR="12700" algn="ctr">
              <a:lnSpc>
                <a:spcPct val="114599"/>
              </a:lnSpc>
            </a:pPr>
            <a:r>
              <a:rPr b="1" spc="-95" dirty="0">
                <a:latin typeface="Arial"/>
                <a:cs typeface="Arial"/>
              </a:rPr>
              <a:t>Build</a:t>
            </a:r>
            <a:r>
              <a:rPr b="1" spc="-80" dirty="0">
                <a:latin typeface="Arial"/>
                <a:cs typeface="Arial"/>
              </a:rPr>
              <a:t> your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spc="-95" dirty="0">
                <a:latin typeface="Arial"/>
                <a:cs typeface="Arial"/>
              </a:rPr>
              <a:t>confidence: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spc="-20" dirty="0"/>
              <a:t>Feel </a:t>
            </a:r>
            <a:r>
              <a:rPr spc="120" dirty="0"/>
              <a:t>empowered</a:t>
            </a:r>
            <a:r>
              <a:rPr spc="5" dirty="0"/>
              <a:t> </a:t>
            </a:r>
            <a:r>
              <a:rPr spc="145" dirty="0"/>
              <a:t>to</a:t>
            </a:r>
            <a:r>
              <a:rPr spc="10" dirty="0"/>
              <a:t> </a:t>
            </a:r>
            <a:r>
              <a:rPr spc="90" dirty="0"/>
              <a:t>tackle</a:t>
            </a:r>
            <a:r>
              <a:rPr spc="5" dirty="0"/>
              <a:t> </a:t>
            </a:r>
            <a:r>
              <a:rPr spc="100" dirty="0"/>
              <a:t>complex </a:t>
            </a:r>
            <a:r>
              <a:rPr spc="65" dirty="0"/>
              <a:t>tasks</a:t>
            </a:r>
            <a:r>
              <a:rPr spc="20" dirty="0"/>
              <a:t> </a:t>
            </a:r>
            <a:r>
              <a:rPr spc="95" dirty="0"/>
              <a:t>and</a:t>
            </a:r>
            <a:r>
              <a:rPr spc="20" dirty="0"/>
              <a:t> </a:t>
            </a:r>
            <a:r>
              <a:rPr spc="90" dirty="0"/>
              <a:t>independent </a:t>
            </a:r>
            <a:r>
              <a:rPr spc="50" dirty="0"/>
              <a:t>learning.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2"/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74" y="181099"/>
            <a:ext cx="8705082" cy="4781090"/>
          </a:xfrm>
          <a:prstGeom prst="rect">
            <a:avLst/>
          </a:prstGeom>
        </p:spPr>
      </p:pic>
      <p:pic>
        <p:nvPicPr>
          <p:cNvPr id="4" name="object 4">
            <a:hlinkClick r:id="rId2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334" y="0"/>
            <a:ext cx="621793" cy="1526279"/>
          </a:xfrm>
          <a:prstGeom prst="rect">
            <a:avLst/>
          </a:prstGeom>
        </p:spPr>
      </p:pic>
      <p:pic>
        <p:nvPicPr>
          <p:cNvPr id="5" name="object 5">
            <a:hlinkClick r:id="rId2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24983" y="3464892"/>
            <a:ext cx="405674" cy="167859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59899" y="83999"/>
            <a:ext cx="8824595" cy="5059680"/>
            <a:chOff x="159899" y="83999"/>
            <a:chExt cx="8824595" cy="5059680"/>
          </a:xfrm>
        </p:grpSpPr>
        <p:pic>
          <p:nvPicPr>
            <p:cNvPr id="7" name="object 7">
              <a:hlinkClick r:id="rId2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6285" y="3275343"/>
              <a:ext cx="510573" cy="1868146"/>
            </a:xfrm>
            <a:prstGeom prst="rect">
              <a:avLst/>
            </a:prstGeom>
          </p:spPr>
        </p:pic>
        <p:pic>
          <p:nvPicPr>
            <p:cNvPr id="8" name="object 8">
              <a:hlinkClick r:id="rId2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899" y="83999"/>
              <a:ext cx="8824182" cy="5013614"/>
            </a:xfrm>
            <a:prstGeom prst="rect">
              <a:avLst/>
            </a:prstGeom>
          </p:spPr>
        </p:pic>
        <p:pic>
          <p:nvPicPr>
            <p:cNvPr id="9" name="object 9">
              <a:hlinkClick r:id="rId2"/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049" y="122087"/>
              <a:ext cx="8709882" cy="4899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323" rIns="0" bIns="0" rtlCol="0">
            <a:spAutoFit/>
          </a:bodyPr>
          <a:lstStyle/>
          <a:p>
            <a:pPr marL="534035" marR="5080" indent="929005">
              <a:lnSpc>
                <a:spcPct val="150000"/>
              </a:lnSpc>
              <a:spcBef>
                <a:spcPts val="100"/>
              </a:spcBef>
            </a:pPr>
            <a:r>
              <a:rPr spc="-10" dirty="0"/>
              <a:t>PdndVerSe </a:t>
            </a:r>
            <a:r>
              <a:rPr spc="120" dirty="0"/>
              <a:t>Ledrn</a:t>
            </a:r>
            <a:r>
              <a:rPr spc="35" dirty="0"/>
              <a:t> </a:t>
            </a:r>
            <a:r>
              <a:rPr spc="145" dirty="0"/>
              <a:t>TypeScript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809" y="2810744"/>
            <a:ext cx="752475" cy="2332990"/>
            <a:chOff x="7721809" y="2810744"/>
            <a:chExt cx="752475" cy="2332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608" y="2810744"/>
              <a:ext cx="226274" cy="23327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1308" y="3063568"/>
              <a:ext cx="522673" cy="20799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1809" y="3351543"/>
              <a:ext cx="114774" cy="179194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342833" y="2483537"/>
            <a:ext cx="796925" cy="2660015"/>
            <a:chOff x="8342833" y="2483537"/>
            <a:chExt cx="796925" cy="26600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3781" y="3850867"/>
              <a:ext cx="65849" cy="7660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2833" y="2483537"/>
              <a:ext cx="796798" cy="2659952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52856" y="0"/>
            <a:ext cx="186774" cy="10097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1114" y="0"/>
            <a:ext cx="78694" cy="7264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506" y="0"/>
            <a:ext cx="61025" cy="104733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589357" y="0"/>
            <a:ext cx="474345" cy="1407795"/>
            <a:chOff x="8589357" y="0"/>
            <a:chExt cx="474345" cy="140779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89357" y="0"/>
              <a:ext cx="54824" cy="878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3582" y="0"/>
              <a:ext cx="389899" cy="140775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>
                <a:hlinkClick r:id="rId12"/>
              </a:rPr>
              <a:t>Ledrn</a:t>
            </a:r>
            <a:r>
              <a:rPr sz="3000" spc="20" dirty="0">
                <a:hlinkClick r:id="rId12"/>
              </a:rPr>
              <a:t> </a:t>
            </a:r>
            <a:r>
              <a:rPr sz="3000" spc="75" dirty="0">
                <a:hlinkClick r:id="rId12"/>
              </a:rPr>
              <a:t>TypeScript</a:t>
            </a:r>
            <a:r>
              <a:rPr sz="3000" spc="25" dirty="0">
                <a:hlinkClick r:id="rId12"/>
              </a:rPr>
              <a:t> </a:t>
            </a:r>
            <a:r>
              <a:rPr sz="3000" dirty="0">
                <a:hlinkClick r:id="rId12"/>
              </a:rPr>
              <a:t>5.0+</a:t>
            </a:r>
            <a:r>
              <a:rPr sz="3000" spc="20" dirty="0">
                <a:hlinkClick r:id="rId12"/>
              </a:rPr>
              <a:t> </a:t>
            </a:r>
            <a:r>
              <a:rPr sz="3000" spc="150" dirty="0">
                <a:hlinkClick r:id="rId12"/>
              </a:rPr>
              <a:t>in</a:t>
            </a:r>
            <a:r>
              <a:rPr sz="3000" spc="25" dirty="0">
                <a:hlinkClick r:id="rId12"/>
              </a:rPr>
              <a:t> </a:t>
            </a:r>
            <a:r>
              <a:rPr sz="3000" dirty="0">
                <a:hlinkClick r:id="rId12"/>
              </a:rPr>
              <a:t>Bdby</a:t>
            </a:r>
            <a:r>
              <a:rPr sz="3000" spc="20" dirty="0">
                <a:hlinkClick r:id="rId12"/>
              </a:rPr>
              <a:t> </a:t>
            </a:r>
            <a:r>
              <a:rPr sz="3000" spc="-10" dirty="0">
                <a:hlinkClick r:id="rId12"/>
              </a:rPr>
              <a:t>StepS</a:t>
            </a:r>
            <a:endParaRPr sz="3000"/>
          </a:p>
        </p:txBody>
      </p:sp>
      <p:sp>
        <p:nvSpPr>
          <p:cNvPr id="16" name="object 16"/>
          <p:cNvSpPr txBox="1"/>
          <p:nvPr/>
        </p:nvSpPr>
        <p:spPr>
          <a:xfrm>
            <a:off x="793023" y="1275820"/>
            <a:ext cx="623824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u="heavy" spc="15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3"/>
              </a:rPr>
              <a:t>https://github.com/panaverse/learn-</a:t>
            </a:r>
            <a:r>
              <a:rPr sz="2550" u="heavy" spc="130" dirty="0">
                <a:solidFill>
                  <a:srgbClr val="F9F9F9"/>
                </a:solidFill>
                <a:uFill>
                  <a:solidFill>
                    <a:srgbClr val="F9F9F9"/>
                  </a:solidFill>
                </a:uFill>
                <a:latin typeface="Liberation Sans Narrow"/>
                <a:cs typeface="Liberation Sans Narrow"/>
                <a:hlinkClick r:id="rId13"/>
              </a:rPr>
              <a:t>typescript</a:t>
            </a:r>
            <a:endParaRPr sz="2550">
              <a:latin typeface="Liberation Sans Narrow"/>
              <a:cs typeface="Liberation Sans Narrow"/>
            </a:endParaRPr>
          </a:p>
        </p:txBody>
      </p:sp>
      <p:pic>
        <p:nvPicPr>
          <p:cNvPr id="17" name="object 17">
            <a:hlinkClick r:id="rId14"/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8198" y="1838796"/>
            <a:ext cx="5932038" cy="3057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9F9F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1959</Words>
  <Application>Microsoft Office PowerPoint</Application>
  <PresentationFormat>On-screen Show (16:9)</PresentationFormat>
  <Paragraphs>211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6" baseType="lpstr">
      <vt:lpstr>Arial</vt:lpstr>
      <vt:lpstr>Liberation Sans Narrow</vt:lpstr>
      <vt:lpstr>Office Theme</vt:lpstr>
      <vt:lpstr>TypeScript Mastery</vt:lpstr>
      <vt:lpstr>Meet Ameen Alam</vt:lpstr>
      <vt:lpstr>Meet Our Faculty</vt:lpstr>
      <vt:lpstr>PowerPoint Presentation</vt:lpstr>
      <vt:lpstr>Books</vt:lpstr>
      <vt:lpstr>PowerPoint Presentation</vt:lpstr>
      <vt:lpstr>Table of contentS</vt:lpstr>
      <vt:lpstr>01</vt:lpstr>
      <vt:lpstr>Introduction</vt:lpstr>
      <vt:lpstr>UnderStanding Programming LanguageS</vt:lpstr>
      <vt:lpstr>PowerPoint Presentation</vt:lpstr>
      <vt:lpstr>PowerPoint Presentation</vt:lpstr>
      <vt:lpstr>Hello</vt:lpstr>
      <vt:lpstr>PowerPoint Presentation</vt:lpstr>
      <vt:lpstr>Why Learn Programming?</vt:lpstr>
      <vt:lpstr>Why ChooSe TypeScript?</vt:lpstr>
      <vt:lpstr>PowerPoint Presentation</vt:lpstr>
      <vt:lpstr>PowerPoint Presentation</vt:lpstr>
      <vt:lpstr>Chapter #1 UnderStanding TypeScript</vt:lpstr>
      <vt:lpstr>TypeScript’S headline featureS are focuSed on developer productivity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different typeS of developerS, each with their own SpecializationS</vt:lpstr>
      <vt:lpstr>You don't need a Specific degree to be a developer</vt:lpstr>
      <vt:lpstr>PowerPoint Presentation</vt:lpstr>
      <vt:lpstr>PowerPoint Presentation</vt:lpstr>
      <vt:lpstr>PowerPoint Presentation</vt:lpstr>
      <vt:lpstr>The TypeScript TranSformation to JavaScript Code</vt:lpstr>
      <vt:lpstr>TypeScript with more focus and applying its features just to the parts of your code that are especially complex or that you expect to cause problems.</vt:lpstr>
      <vt:lpstr>Some TypeScript features are implemented entirely by the compiler and leave no trace in the JavaScript code that is executed when the application runs.</vt:lpstr>
      <vt:lpstr>TypeScript enhances JavaScript, but the result is still JavaScript, and development in a TypeScript project is largely a process of writing JavaScript code.</vt:lpstr>
      <vt:lpstr>Chapters 3 and 4 describe the JavaScript features</vt:lpstr>
      <vt:lpstr>PowerPoint Presentation</vt:lpstr>
      <vt:lpstr>PowerPoint Presentation</vt:lpstr>
      <vt:lpstr>PowerPoint Presentation</vt:lpstr>
      <vt:lpstr>Real-World Analogy: Baking a Cake</vt:lpstr>
      <vt:lpstr>PowerPoint Presentation</vt:lpstr>
      <vt:lpstr>PowerPoint Presentation</vt:lpstr>
      <vt:lpstr>PowerPoint Presentation</vt:lpstr>
      <vt:lpstr>02</vt:lpstr>
      <vt:lpstr>Setting Up Your Environment</vt:lpstr>
      <vt:lpstr>PowerPoint Presentation</vt:lpstr>
      <vt:lpstr>NodeJS InStallation</vt:lpstr>
      <vt:lpstr>InStall Node.jS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InStallation</vt:lpstr>
      <vt:lpstr>PowerPoint Presentation</vt:lpstr>
      <vt:lpstr>PowerPoint Presentation</vt:lpstr>
      <vt:lpstr>PowerPoint Presentation</vt:lpstr>
      <vt:lpstr>PowerPoint Presentation</vt:lpstr>
      <vt:lpstr>TypeScript InStallation</vt:lpstr>
      <vt:lpstr>InStall TypeScript</vt:lpstr>
      <vt:lpstr>PowerPoint Presentation</vt:lpstr>
      <vt:lpstr>PowerPoint Presentation</vt:lpstr>
      <vt:lpstr>VS Code InStallation</vt:lpstr>
      <vt:lpstr>InStall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TypeScript ExtenSion</vt:lpstr>
      <vt:lpstr>InStall the TypeScript extenSion</vt:lpstr>
      <vt:lpstr>PowerPoint Presentation</vt:lpstr>
      <vt:lpstr>03</vt:lpstr>
      <vt:lpstr>Hello World</vt:lpstr>
      <vt:lpstr>Your FirSt TypeScript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Compile thiS code to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Compile thiS code to JavaScript</vt:lpstr>
      <vt:lpstr>CongratulationS</vt:lpstr>
      <vt:lpstr>Congratulations</vt:lpstr>
      <vt:lpstr>I’M A Programmer</vt:lpstr>
      <vt:lpstr>I’M A Programmer</vt:lpstr>
      <vt:lpstr>PowerPoint Presentation</vt:lpstr>
      <vt:lpstr>Problem-Solving PoWer15</vt:lpstr>
      <vt:lpstr>BenefitS Of dttending</vt:lpstr>
      <vt:lpstr>PowerPoint Presentation</vt:lpstr>
      <vt:lpstr>PdndVerSe Ledrn TypeScript</vt:lpstr>
      <vt:lpstr>Ledrn TypeScript 5.0+ in Bdby StepS</vt:lpstr>
      <vt:lpstr>PowerPoint Presentation</vt:lpstr>
      <vt:lpstr>PowerPoint Presentation</vt:lpstr>
      <vt:lpstr>PowerPoint Presentation</vt:lpstr>
      <vt:lpstr>Step00_hellOWOrld</vt:lpstr>
      <vt:lpstr>Create a new directory - step00_helloworld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describe the TypeScript compiler in chapter 5</vt:lpstr>
      <vt:lpstr>Make it a Node.js project by giving the following command:</vt:lpstr>
      <vt:lpstr>PowerPoint Presentation</vt:lpstr>
      <vt:lpstr>PowerPoint Presentation</vt:lpstr>
      <vt:lpstr>PowerPoint Presentation</vt:lpstr>
      <vt:lpstr>PowerPoint Presentation</vt:lpstr>
      <vt:lpstr>Create .gitignore file</vt:lpstr>
      <vt:lpstr>PowerPoint Presentation</vt:lpstr>
      <vt:lpstr>PowerPoint Presentation</vt:lpstr>
      <vt:lpstr>PowerPoint Presentation</vt:lpstr>
      <vt:lpstr>COmpiling dnd Executing</vt:lpstr>
      <vt:lpstr>04</vt:lpstr>
      <vt:lpstr>Getting Stdrted ExerciSeS With TypeScript dnd NOde.jS</vt:lpstr>
      <vt:lpstr>Assignment Competition</vt:lpstr>
      <vt:lpstr>Getting Stdrted ExerciSeS With TypeScript dnd NOde.jS</vt:lpstr>
      <vt:lpstr>PowerPoint Presentation</vt:lpstr>
      <vt:lpstr>PrOject COmpetitiOn</vt:lpstr>
      <vt:lpstr>TypeScript NOde PrOjectS</vt:lpstr>
      <vt:lpstr>PowerPoint Presentation</vt:lpstr>
      <vt:lpstr>Submit yOur prOjectS here</vt:lpstr>
      <vt:lpstr>Documentdtion</vt:lpstr>
      <vt:lpstr>PowerPoint Presentation</vt:lpstr>
      <vt:lpstr>https://github.com</vt:lpstr>
      <vt:lpstr>Thanks! https://linktr.ee/ameenalam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 Mastery: A Step-by-Step Learning Experience (Part1)</dc:title>
  <cp:lastModifiedBy>hasan rafay</cp:lastModifiedBy>
  <cp:revision>1</cp:revision>
  <dcterms:created xsi:type="dcterms:W3CDTF">2024-03-02T11:27:59Z</dcterms:created>
  <dcterms:modified xsi:type="dcterms:W3CDTF">2024-03-02T11:32:19Z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2024-03-02T00:00:00Z</vt:filetime>
  </property>
  <property fmtid="{D5CDD505-2E9C-101B-9397-08002B2CF9AE}" pid="4" name="Producer">
    <vt:lpwstr>3-Heights(TM) PDF Security Shell 4.8.25.2 (http://www.pdf-tools.com)</vt:lpwstr>
  </property>
</Properties>
</file>